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38" r:id="rId2"/>
    <p:sldId id="95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0CC00"/>
    <a:srgbClr val="339933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>
        <p:scale>
          <a:sx n="60" d="100"/>
          <a:sy n="60" d="100"/>
        </p:scale>
        <p:origin x="672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C9BB8-5E05-991B-BF4B-302C46AC4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5AC62C-39A9-276F-9E5E-4ED04935D918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山形県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6AA28D5-4AFB-6EFB-341A-0A569B2B8739}"/>
              </a:ext>
            </a:extLst>
          </p:cNvPr>
          <p:cNvGrpSpPr/>
          <p:nvPr/>
        </p:nvGrpSpPr>
        <p:grpSpPr>
          <a:xfrm>
            <a:off x="750372" y="942536"/>
            <a:ext cx="2515676" cy="2533397"/>
            <a:chOff x="750372" y="942536"/>
            <a:chExt cx="2515676" cy="2533397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6A85545-0DB7-9403-B81E-1B45BD41E0C5}"/>
                </a:ext>
              </a:extLst>
            </p:cNvPr>
            <p:cNvSpPr/>
            <p:nvPr/>
          </p:nvSpPr>
          <p:spPr>
            <a:xfrm>
              <a:off x="1961937" y="3128039"/>
              <a:ext cx="461332" cy="347892"/>
            </a:xfrm>
            <a:custGeom>
              <a:avLst/>
              <a:gdLst>
                <a:gd name="connsiteX0" fmla="*/ 291670 w 461332"/>
                <a:gd name="connsiteY0" fmla="*/ 0 h 347892"/>
                <a:gd name="connsiteX1" fmla="*/ 304523 w 461332"/>
                <a:gd name="connsiteY1" fmla="*/ 3955 h 347892"/>
                <a:gd name="connsiteX2" fmla="*/ 337150 w 461332"/>
                <a:gd name="connsiteY2" fmla="*/ 10876 h 347892"/>
                <a:gd name="connsiteX3" fmla="*/ 353959 w 461332"/>
                <a:gd name="connsiteY3" fmla="*/ 18786 h 347892"/>
                <a:gd name="connsiteX4" fmla="*/ 364834 w 461332"/>
                <a:gd name="connsiteY4" fmla="*/ 19774 h 347892"/>
                <a:gd name="connsiteX5" fmla="*/ 382631 w 461332"/>
                <a:gd name="connsiteY5" fmla="*/ 27684 h 347892"/>
                <a:gd name="connsiteX6" fmla="*/ 400428 w 461332"/>
                <a:gd name="connsiteY6" fmla="*/ 47458 h 347892"/>
                <a:gd name="connsiteX7" fmla="*/ 411303 w 461332"/>
                <a:gd name="connsiteY7" fmla="*/ 56357 h 347892"/>
                <a:gd name="connsiteX8" fmla="*/ 415258 w 461332"/>
                <a:gd name="connsiteY8" fmla="*/ 78108 h 347892"/>
                <a:gd name="connsiteX9" fmla="*/ 438987 w 461332"/>
                <a:gd name="connsiteY9" fmla="*/ 78108 h 347892"/>
                <a:gd name="connsiteX10" fmla="*/ 438987 w 461332"/>
                <a:gd name="connsiteY10" fmla="*/ 84041 h 347892"/>
                <a:gd name="connsiteX11" fmla="*/ 434044 w 461332"/>
                <a:gd name="connsiteY11" fmla="*/ 92939 h 347892"/>
                <a:gd name="connsiteX12" fmla="*/ 436021 w 461332"/>
                <a:gd name="connsiteY12" fmla="*/ 101837 h 347892"/>
                <a:gd name="connsiteX13" fmla="*/ 437999 w 461332"/>
                <a:gd name="connsiteY13" fmla="*/ 116668 h 347892"/>
                <a:gd name="connsiteX14" fmla="*/ 436021 w 461332"/>
                <a:gd name="connsiteY14" fmla="*/ 123589 h 347892"/>
                <a:gd name="connsiteX15" fmla="*/ 442942 w 461332"/>
                <a:gd name="connsiteY15" fmla="*/ 132487 h 347892"/>
                <a:gd name="connsiteX16" fmla="*/ 442676 w 461332"/>
                <a:gd name="connsiteY16" fmla="*/ 132145 h 347892"/>
                <a:gd name="connsiteX17" fmla="*/ 438790 w 461332"/>
                <a:gd name="connsiteY17" fmla="*/ 137431 h 347892"/>
                <a:gd name="connsiteX18" fmla="*/ 441162 w 461332"/>
                <a:gd name="connsiteY18" fmla="*/ 177770 h 347892"/>
                <a:gd name="connsiteX19" fmla="*/ 449468 w 461332"/>
                <a:gd name="connsiteY19" fmla="*/ 194381 h 347892"/>
                <a:gd name="connsiteX20" fmla="*/ 448281 w 461332"/>
                <a:gd name="connsiteY20" fmla="*/ 216923 h 347892"/>
                <a:gd name="connsiteX21" fmla="*/ 444722 w 461332"/>
                <a:gd name="connsiteY21" fmla="*/ 221669 h 347892"/>
                <a:gd name="connsiteX22" fmla="*/ 443535 w 461332"/>
                <a:gd name="connsiteY22" fmla="*/ 234720 h 347892"/>
                <a:gd name="connsiteX23" fmla="*/ 461332 w 461332"/>
                <a:gd name="connsiteY23" fmla="*/ 264381 h 347892"/>
                <a:gd name="connsiteX24" fmla="*/ 431671 w 461332"/>
                <a:gd name="connsiteY24" fmla="*/ 267941 h 347892"/>
                <a:gd name="connsiteX25" fmla="*/ 425739 w 461332"/>
                <a:gd name="connsiteY25" fmla="*/ 277432 h 347892"/>
                <a:gd name="connsiteX26" fmla="*/ 431671 w 461332"/>
                <a:gd name="connsiteY26" fmla="*/ 294043 h 347892"/>
                <a:gd name="connsiteX27" fmla="*/ 436417 w 461332"/>
                <a:gd name="connsiteY27" fmla="*/ 322518 h 347892"/>
                <a:gd name="connsiteX28" fmla="*/ 434967 w 461332"/>
                <a:gd name="connsiteY28" fmla="*/ 347892 h 347892"/>
                <a:gd name="connsiteX29" fmla="*/ 70892 w 461332"/>
                <a:gd name="connsiteY29" fmla="*/ 347892 h 347892"/>
                <a:gd name="connsiteX30" fmla="*/ 74154 w 461332"/>
                <a:gd name="connsiteY30" fmla="*/ 342094 h 347892"/>
                <a:gd name="connsiteX31" fmla="*/ 66244 w 461332"/>
                <a:gd name="connsiteY31" fmla="*/ 326275 h 347892"/>
                <a:gd name="connsiteX32" fmla="*/ 56357 w 461332"/>
                <a:gd name="connsiteY32" fmla="*/ 323309 h 347892"/>
                <a:gd name="connsiteX33" fmla="*/ 46470 w 461332"/>
                <a:gd name="connsiteY33" fmla="*/ 330230 h 347892"/>
                <a:gd name="connsiteX34" fmla="*/ 41526 w 461332"/>
                <a:gd name="connsiteY34" fmla="*/ 326275 h 347892"/>
                <a:gd name="connsiteX35" fmla="*/ 33617 w 461332"/>
                <a:gd name="connsiteY35" fmla="*/ 326275 h 347892"/>
                <a:gd name="connsiteX36" fmla="*/ 27684 w 461332"/>
                <a:gd name="connsiteY36" fmla="*/ 323309 h 347892"/>
                <a:gd name="connsiteX37" fmla="*/ 14831 w 461332"/>
                <a:gd name="connsiteY37" fmla="*/ 322320 h 347892"/>
                <a:gd name="connsiteX38" fmla="*/ 3955 w 461332"/>
                <a:gd name="connsiteY38" fmla="*/ 312433 h 347892"/>
                <a:gd name="connsiteX39" fmla="*/ 0 w 461332"/>
                <a:gd name="connsiteY39" fmla="*/ 296613 h 347892"/>
                <a:gd name="connsiteX40" fmla="*/ 5933 w 461332"/>
                <a:gd name="connsiteY40" fmla="*/ 284749 h 347892"/>
                <a:gd name="connsiteX41" fmla="*/ 1978 w 461332"/>
                <a:gd name="connsiteY41" fmla="*/ 276839 h 347892"/>
                <a:gd name="connsiteX42" fmla="*/ 14831 w 461332"/>
                <a:gd name="connsiteY42" fmla="*/ 259042 h 347892"/>
                <a:gd name="connsiteX43" fmla="*/ 20763 w 461332"/>
                <a:gd name="connsiteY43" fmla="*/ 246189 h 347892"/>
                <a:gd name="connsiteX44" fmla="*/ 10876 w 461332"/>
                <a:gd name="connsiteY44" fmla="*/ 234325 h 347892"/>
                <a:gd name="connsiteX45" fmla="*/ 10876 w 461332"/>
                <a:gd name="connsiteY45" fmla="*/ 228392 h 347892"/>
                <a:gd name="connsiteX46" fmla="*/ 22741 w 461332"/>
                <a:gd name="connsiteY46" fmla="*/ 217516 h 347892"/>
                <a:gd name="connsiteX47" fmla="*/ 36583 w 461332"/>
                <a:gd name="connsiteY47" fmla="*/ 198731 h 347892"/>
                <a:gd name="connsiteX48" fmla="*/ 29662 w 461332"/>
                <a:gd name="connsiteY48" fmla="*/ 190821 h 347892"/>
                <a:gd name="connsiteX49" fmla="*/ 22741 w 461332"/>
                <a:gd name="connsiteY49" fmla="*/ 189833 h 347892"/>
                <a:gd name="connsiteX50" fmla="*/ 11865 w 461332"/>
                <a:gd name="connsiteY50" fmla="*/ 179945 h 347892"/>
                <a:gd name="connsiteX51" fmla="*/ 13843 w 461332"/>
                <a:gd name="connsiteY51" fmla="*/ 162149 h 347892"/>
                <a:gd name="connsiteX52" fmla="*/ 18786 w 461332"/>
                <a:gd name="connsiteY52" fmla="*/ 161160 h 347892"/>
                <a:gd name="connsiteX53" fmla="*/ 20763 w 461332"/>
                <a:gd name="connsiteY53" fmla="*/ 154239 h 347892"/>
                <a:gd name="connsiteX54" fmla="*/ 27684 w 461332"/>
                <a:gd name="connsiteY54" fmla="*/ 151273 h 347892"/>
                <a:gd name="connsiteX55" fmla="*/ 27684 w 461332"/>
                <a:gd name="connsiteY55" fmla="*/ 143363 h 347892"/>
                <a:gd name="connsiteX56" fmla="*/ 29662 w 461332"/>
                <a:gd name="connsiteY56" fmla="*/ 142374 h 347892"/>
                <a:gd name="connsiteX57" fmla="*/ 39549 w 461332"/>
                <a:gd name="connsiteY57" fmla="*/ 138420 h 347892"/>
                <a:gd name="connsiteX58" fmla="*/ 41526 w 461332"/>
                <a:gd name="connsiteY58" fmla="*/ 131499 h 347892"/>
                <a:gd name="connsiteX59" fmla="*/ 62289 w 461332"/>
                <a:gd name="connsiteY59" fmla="*/ 121612 h 347892"/>
                <a:gd name="connsiteX60" fmla="*/ 68221 w 461332"/>
                <a:gd name="connsiteY60" fmla="*/ 109747 h 347892"/>
                <a:gd name="connsiteX61" fmla="*/ 79097 w 461332"/>
                <a:gd name="connsiteY61" fmla="*/ 111724 h 347892"/>
                <a:gd name="connsiteX62" fmla="*/ 107770 w 461332"/>
                <a:gd name="connsiteY62" fmla="*/ 98871 h 347892"/>
                <a:gd name="connsiteX63" fmla="*/ 116668 w 461332"/>
                <a:gd name="connsiteY63" fmla="*/ 90962 h 347892"/>
                <a:gd name="connsiteX64" fmla="*/ 123589 w 461332"/>
                <a:gd name="connsiteY64" fmla="*/ 83052 h 347892"/>
                <a:gd name="connsiteX65" fmla="*/ 140397 w 461332"/>
                <a:gd name="connsiteY65" fmla="*/ 80086 h 347892"/>
                <a:gd name="connsiteX66" fmla="*/ 141386 w 461332"/>
                <a:gd name="connsiteY66" fmla="*/ 70199 h 347892"/>
                <a:gd name="connsiteX67" fmla="*/ 161160 w 461332"/>
                <a:gd name="connsiteY67" fmla="*/ 68221 h 347892"/>
                <a:gd name="connsiteX68" fmla="*/ 167092 w 461332"/>
                <a:gd name="connsiteY68" fmla="*/ 58334 h 347892"/>
                <a:gd name="connsiteX69" fmla="*/ 182912 w 461332"/>
                <a:gd name="connsiteY69" fmla="*/ 49436 h 347892"/>
                <a:gd name="connsiteX70" fmla="*/ 197742 w 461332"/>
                <a:gd name="connsiteY70" fmla="*/ 50424 h 347892"/>
                <a:gd name="connsiteX71" fmla="*/ 212573 w 461332"/>
                <a:gd name="connsiteY71" fmla="*/ 39549 h 347892"/>
                <a:gd name="connsiteX72" fmla="*/ 236302 w 461332"/>
                <a:gd name="connsiteY72" fmla="*/ 39549 h 347892"/>
                <a:gd name="connsiteX73" fmla="*/ 236302 w 461332"/>
                <a:gd name="connsiteY73" fmla="*/ 32628 h 347892"/>
                <a:gd name="connsiteX74" fmla="*/ 233335 w 461332"/>
                <a:gd name="connsiteY74" fmla="*/ 19774 h 347892"/>
                <a:gd name="connsiteX75" fmla="*/ 240257 w 461332"/>
                <a:gd name="connsiteY75" fmla="*/ 10876 h 347892"/>
                <a:gd name="connsiteX76" fmla="*/ 270907 w 461332"/>
                <a:gd name="connsiteY76" fmla="*/ 1978 h 347892"/>
                <a:gd name="connsiteX0" fmla="*/ 291670 w 461332"/>
                <a:gd name="connsiteY0" fmla="*/ 0 h 389546"/>
                <a:gd name="connsiteX1" fmla="*/ 304523 w 461332"/>
                <a:gd name="connsiteY1" fmla="*/ 3955 h 389546"/>
                <a:gd name="connsiteX2" fmla="*/ 337150 w 461332"/>
                <a:gd name="connsiteY2" fmla="*/ 10876 h 389546"/>
                <a:gd name="connsiteX3" fmla="*/ 353959 w 461332"/>
                <a:gd name="connsiteY3" fmla="*/ 18786 h 389546"/>
                <a:gd name="connsiteX4" fmla="*/ 364834 w 461332"/>
                <a:gd name="connsiteY4" fmla="*/ 19774 h 389546"/>
                <a:gd name="connsiteX5" fmla="*/ 382631 w 461332"/>
                <a:gd name="connsiteY5" fmla="*/ 27684 h 389546"/>
                <a:gd name="connsiteX6" fmla="*/ 400428 w 461332"/>
                <a:gd name="connsiteY6" fmla="*/ 47458 h 389546"/>
                <a:gd name="connsiteX7" fmla="*/ 411303 w 461332"/>
                <a:gd name="connsiteY7" fmla="*/ 56357 h 389546"/>
                <a:gd name="connsiteX8" fmla="*/ 415258 w 461332"/>
                <a:gd name="connsiteY8" fmla="*/ 78108 h 389546"/>
                <a:gd name="connsiteX9" fmla="*/ 438987 w 461332"/>
                <a:gd name="connsiteY9" fmla="*/ 78108 h 389546"/>
                <a:gd name="connsiteX10" fmla="*/ 438987 w 461332"/>
                <a:gd name="connsiteY10" fmla="*/ 84041 h 389546"/>
                <a:gd name="connsiteX11" fmla="*/ 434044 w 461332"/>
                <a:gd name="connsiteY11" fmla="*/ 92939 h 389546"/>
                <a:gd name="connsiteX12" fmla="*/ 436021 w 461332"/>
                <a:gd name="connsiteY12" fmla="*/ 101837 h 389546"/>
                <a:gd name="connsiteX13" fmla="*/ 437999 w 461332"/>
                <a:gd name="connsiteY13" fmla="*/ 116668 h 389546"/>
                <a:gd name="connsiteX14" fmla="*/ 436021 w 461332"/>
                <a:gd name="connsiteY14" fmla="*/ 123589 h 389546"/>
                <a:gd name="connsiteX15" fmla="*/ 442942 w 461332"/>
                <a:gd name="connsiteY15" fmla="*/ 132487 h 389546"/>
                <a:gd name="connsiteX16" fmla="*/ 442676 w 461332"/>
                <a:gd name="connsiteY16" fmla="*/ 132145 h 389546"/>
                <a:gd name="connsiteX17" fmla="*/ 438790 w 461332"/>
                <a:gd name="connsiteY17" fmla="*/ 137431 h 389546"/>
                <a:gd name="connsiteX18" fmla="*/ 441162 w 461332"/>
                <a:gd name="connsiteY18" fmla="*/ 177770 h 389546"/>
                <a:gd name="connsiteX19" fmla="*/ 449468 w 461332"/>
                <a:gd name="connsiteY19" fmla="*/ 194381 h 389546"/>
                <a:gd name="connsiteX20" fmla="*/ 448281 w 461332"/>
                <a:gd name="connsiteY20" fmla="*/ 216923 h 389546"/>
                <a:gd name="connsiteX21" fmla="*/ 444722 w 461332"/>
                <a:gd name="connsiteY21" fmla="*/ 221669 h 389546"/>
                <a:gd name="connsiteX22" fmla="*/ 443535 w 461332"/>
                <a:gd name="connsiteY22" fmla="*/ 234720 h 389546"/>
                <a:gd name="connsiteX23" fmla="*/ 461332 w 461332"/>
                <a:gd name="connsiteY23" fmla="*/ 264381 h 389546"/>
                <a:gd name="connsiteX24" fmla="*/ 431671 w 461332"/>
                <a:gd name="connsiteY24" fmla="*/ 267941 h 389546"/>
                <a:gd name="connsiteX25" fmla="*/ 425739 w 461332"/>
                <a:gd name="connsiteY25" fmla="*/ 277432 h 389546"/>
                <a:gd name="connsiteX26" fmla="*/ 431671 w 461332"/>
                <a:gd name="connsiteY26" fmla="*/ 294043 h 389546"/>
                <a:gd name="connsiteX27" fmla="*/ 436417 w 461332"/>
                <a:gd name="connsiteY27" fmla="*/ 322518 h 389546"/>
                <a:gd name="connsiteX28" fmla="*/ 434967 w 461332"/>
                <a:gd name="connsiteY28" fmla="*/ 347892 h 389546"/>
                <a:gd name="connsiteX29" fmla="*/ 259293 w 461332"/>
                <a:gd name="connsiteY29" fmla="*/ 389544 h 389546"/>
                <a:gd name="connsiteX30" fmla="*/ 70892 w 461332"/>
                <a:gd name="connsiteY30" fmla="*/ 347892 h 389546"/>
                <a:gd name="connsiteX31" fmla="*/ 74154 w 461332"/>
                <a:gd name="connsiteY31" fmla="*/ 342094 h 389546"/>
                <a:gd name="connsiteX32" fmla="*/ 66244 w 461332"/>
                <a:gd name="connsiteY32" fmla="*/ 326275 h 389546"/>
                <a:gd name="connsiteX33" fmla="*/ 56357 w 461332"/>
                <a:gd name="connsiteY33" fmla="*/ 323309 h 389546"/>
                <a:gd name="connsiteX34" fmla="*/ 46470 w 461332"/>
                <a:gd name="connsiteY34" fmla="*/ 330230 h 389546"/>
                <a:gd name="connsiteX35" fmla="*/ 41526 w 461332"/>
                <a:gd name="connsiteY35" fmla="*/ 326275 h 389546"/>
                <a:gd name="connsiteX36" fmla="*/ 33617 w 461332"/>
                <a:gd name="connsiteY36" fmla="*/ 326275 h 389546"/>
                <a:gd name="connsiteX37" fmla="*/ 27684 w 461332"/>
                <a:gd name="connsiteY37" fmla="*/ 323309 h 389546"/>
                <a:gd name="connsiteX38" fmla="*/ 14831 w 461332"/>
                <a:gd name="connsiteY38" fmla="*/ 322320 h 389546"/>
                <a:gd name="connsiteX39" fmla="*/ 3955 w 461332"/>
                <a:gd name="connsiteY39" fmla="*/ 312433 h 389546"/>
                <a:gd name="connsiteX40" fmla="*/ 0 w 461332"/>
                <a:gd name="connsiteY40" fmla="*/ 296613 h 389546"/>
                <a:gd name="connsiteX41" fmla="*/ 5933 w 461332"/>
                <a:gd name="connsiteY41" fmla="*/ 284749 h 389546"/>
                <a:gd name="connsiteX42" fmla="*/ 1978 w 461332"/>
                <a:gd name="connsiteY42" fmla="*/ 276839 h 389546"/>
                <a:gd name="connsiteX43" fmla="*/ 14831 w 461332"/>
                <a:gd name="connsiteY43" fmla="*/ 259042 h 389546"/>
                <a:gd name="connsiteX44" fmla="*/ 20763 w 461332"/>
                <a:gd name="connsiteY44" fmla="*/ 246189 h 389546"/>
                <a:gd name="connsiteX45" fmla="*/ 10876 w 461332"/>
                <a:gd name="connsiteY45" fmla="*/ 234325 h 389546"/>
                <a:gd name="connsiteX46" fmla="*/ 10876 w 461332"/>
                <a:gd name="connsiteY46" fmla="*/ 228392 h 389546"/>
                <a:gd name="connsiteX47" fmla="*/ 22741 w 461332"/>
                <a:gd name="connsiteY47" fmla="*/ 217516 h 389546"/>
                <a:gd name="connsiteX48" fmla="*/ 36583 w 461332"/>
                <a:gd name="connsiteY48" fmla="*/ 198731 h 389546"/>
                <a:gd name="connsiteX49" fmla="*/ 29662 w 461332"/>
                <a:gd name="connsiteY49" fmla="*/ 190821 h 389546"/>
                <a:gd name="connsiteX50" fmla="*/ 22741 w 461332"/>
                <a:gd name="connsiteY50" fmla="*/ 189833 h 389546"/>
                <a:gd name="connsiteX51" fmla="*/ 11865 w 461332"/>
                <a:gd name="connsiteY51" fmla="*/ 179945 h 389546"/>
                <a:gd name="connsiteX52" fmla="*/ 13843 w 461332"/>
                <a:gd name="connsiteY52" fmla="*/ 162149 h 389546"/>
                <a:gd name="connsiteX53" fmla="*/ 18786 w 461332"/>
                <a:gd name="connsiteY53" fmla="*/ 161160 h 389546"/>
                <a:gd name="connsiteX54" fmla="*/ 20763 w 461332"/>
                <a:gd name="connsiteY54" fmla="*/ 154239 h 389546"/>
                <a:gd name="connsiteX55" fmla="*/ 27684 w 461332"/>
                <a:gd name="connsiteY55" fmla="*/ 151273 h 389546"/>
                <a:gd name="connsiteX56" fmla="*/ 27684 w 461332"/>
                <a:gd name="connsiteY56" fmla="*/ 143363 h 389546"/>
                <a:gd name="connsiteX57" fmla="*/ 29662 w 461332"/>
                <a:gd name="connsiteY57" fmla="*/ 142374 h 389546"/>
                <a:gd name="connsiteX58" fmla="*/ 39549 w 461332"/>
                <a:gd name="connsiteY58" fmla="*/ 138420 h 389546"/>
                <a:gd name="connsiteX59" fmla="*/ 41526 w 461332"/>
                <a:gd name="connsiteY59" fmla="*/ 131499 h 389546"/>
                <a:gd name="connsiteX60" fmla="*/ 62289 w 461332"/>
                <a:gd name="connsiteY60" fmla="*/ 121612 h 389546"/>
                <a:gd name="connsiteX61" fmla="*/ 68221 w 461332"/>
                <a:gd name="connsiteY61" fmla="*/ 109747 h 389546"/>
                <a:gd name="connsiteX62" fmla="*/ 79097 w 461332"/>
                <a:gd name="connsiteY62" fmla="*/ 111724 h 389546"/>
                <a:gd name="connsiteX63" fmla="*/ 107770 w 461332"/>
                <a:gd name="connsiteY63" fmla="*/ 98871 h 389546"/>
                <a:gd name="connsiteX64" fmla="*/ 116668 w 461332"/>
                <a:gd name="connsiteY64" fmla="*/ 90962 h 389546"/>
                <a:gd name="connsiteX65" fmla="*/ 123589 w 461332"/>
                <a:gd name="connsiteY65" fmla="*/ 83052 h 389546"/>
                <a:gd name="connsiteX66" fmla="*/ 140397 w 461332"/>
                <a:gd name="connsiteY66" fmla="*/ 80086 h 389546"/>
                <a:gd name="connsiteX67" fmla="*/ 141386 w 461332"/>
                <a:gd name="connsiteY67" fmla="*/ 70199 h 389546"/>
                <a:gd name="connsiteX68" fmla="*/ 161160 w 461332"/>
                <a:gd name="connsiteY68" fmla="*/ 68221 h 389546"/>
                <a:gd name="connsiteX69" fmla="*/ 167092 w 461332"/>
                <a:gd name="connsiteY69" fmla="*/ 58334 h 389546"/>
                <a:gd name="connsiteX70" fmla="*/ 182912 w 461332"/>
                <a:gd name="connsiteY70" fmla="*/ 49436 h 389546"/>
                <a:gd name="connsiteX71" fmla="*/ 197742 w 461332"/>
                <a:gd name="connsiteY71" fmla="*/ 50424 h 389546"/>
                <a:gd name="connsiteX72" fmla="*/ 212573 w 461332"/>
                <a:gd name="connsiteY72" fmla="*/ 39549 h 389546"/>
                <a:gd name="connsiteX73" fmla="*/ 236302 w 461332"/>
                <a:gd name="connsiteY73" fmla="*/ 39549 h 389546"/>
                <a:gd name="connsiteX74" fmla="*/ 236302 w 461332"/>
                <a:gd name="connsiteY74" fmla="*/ 32628 h 389546"/>
                <a:gd name="connsiteX75" fmla="*/ 233335 w 461332"/>
                <a:gd name="connsiteY75" fmla="*/ 19774 h 389546"/>
                <a:gd name="connsiteX76" fmla="*/ 240257 w 461332"/>
                <a:gd name="connsiteY76" fmla="*/ 10876 h 389546"/>
                <a:gd name="connsiteX77" fmla="*/ 270907 w 461332"/>
                <a:gd name="connsiteY77" fmla="*/ 1978 h 389546"/>
                <a:gd name="connsiteX78" fmla="*/ 291670 w 461332"/>
                <a:gd name="connsiteY78" fmla="*/ 0 h 389546"/>
                <a:gd name="connsiteX0" fmla="*/ 259293 w 461332"/>
                <a:gd name="connsiteY0" fmla="*/ 389544 h 480984"/>
                <a:gd name="connsiteX1" fmla="*/ 70892 w 461332"/>
                <a:gd name="connsiteY1" fmla="*/ 347892 h 480984"/>
                <a:gd name="connsiteX2" fmla="*/ 74154 w 461332"/>
                <a:gd name="connsiteY2" fmla="*/ 342094 h 480984"/>
                <a:gd name="connsiteX3" fmla="*/ 66244 w 461332"/>
                <a:gd name="connsiteY3" fmla="*/ 326275 h 480984"/>
                <a:gd name="connsiteX4" fmla="*/ 56357 w 461332"/>
                <a:gd name="connsiteY4" fmla="*/ 323309 h 480984"/>
                <a:gd name="connsiteX5" fmla="*/ 46470 w 461332"/>
                <a:gd name="connsiteY5" fmla="*/ 330230 h 480984"/>
                <a:gd name="connsiteX6" fmla="*/ 41526 w 461332"/>
                <a:gd name="connsiteY6" fmla="*/ 326275 h 480984"/>
                <a:gd name="connsiteX7" fmla="*/ 33617 w 461332"/>
                <a:gd name="connsiteY7" fmla="*/ 326275 h 480984"/>
                <a:gd name="connsiteX8" fmla="*/ 27684 w 461332"/>
                <a:gd name="connsiteY8" fmla="*/ 323309 h 480984"/>
                <a:gd name="connsiteX9" fmla="*/ 14831 w 461332"/>
                <a:gd name="connsiteY9" fmla="*/ 322320 h 480984"/>
                <a:gd name="connsiteX10" fmla="*/ 3955 w 461332"/>
                <a:gd name="connsiteY10" fmla="*/ 312433 h 480984"/>
                <a:gd name="connsiteX11" fmla="*/ 0 w 461332"/>
                <a:gd name="connsiteY11" fmla="*/ 296613 h 480984"/>
                <a:gd name="connsiteX12" fmla="*/ 5933 w 461332"/>
                <a:gd name="connsiteY12" fmla="*/ 284749 h 480984"/>
                <a:gd name="connsiteX13" fmla="*/ 1978 w 461332"/>
                <a:gd name="connsiteY13" fmla="*/ 276839 h 480984"/>
                <a:gd name="connsiteX14" fmla="*/ 14831 w 461332"/>
                <a:gd name="connsiteY14" fmla="*/ 259042 h 480984"/>
                <a:gd name="connsiteX15" fmla="*/ 20763 w 461332"/>
                <a:gd name="connsiteY15" fmla="*/ 246189 h 480984"/>
                <a:gd name="connsiteX16" fmla="*/ 10876 w 461332"/>
                <a:gd name="connsiteY16" fmla="*/ 234325 h 480984"/>
                <a:gd name="connsiteX17" fmla="*/ 10876 w 461332"/>
                <a:gd name="connsiteY17" fmla="*/ 228392 h 480984"/>
                <a:gd name="connsiteX18" fmla="*/ 22741 w 461332"/>
                <a:gd name="connsiteY18" fmla="*/ 217516 h 480984"/>
                <a:gd name="connsiteX19" fmla="*/ 36583 w 461332"/>
                <a:gd name="connsiteY19" fmla="*/ 198731 h 480984"/>
                <a:gd name="connsiteX20" fmla="*/ 29662 w 461332"/>
                <a:gd name="connsiteY20" fmla="*/ 190821 h 480984"/>
                <a:gd name="connsiteX21" fmla="*/ 22741 w 461332"/>
                <a:gd name="connsiteY21" fmla="*/ 189833 h 480984"/>
                <a:gd name="connsiteX22" fmla="*/ 11865 w 461332"/>
                <a:gd name="connsiteY22" fmla="*/ 179945 h 480984"/>
                <a:gd name="connsiteX23" fmla="*/ 13843 w 461332"/>
                <a:gd name="connsiteY23" fmla="*/ 162149 h 480984"/>
                <a:gd name="connsiteX24" fmla="*/ 18786 w 461332"/>
                <a:gd name="connsiteY24" fmla="*/ 161160 h 480984"/>
                <a:gd name="connsiteX25" fmla="*/ 20763 w 461332"/>
                <a:gd name="connsiteY25" fmla="*/ 154239 h 480984"/>
                <a:gd name="connsiteX26" fmla="*/ 27684 w 461332"/>
                <a:gd name="connsiteY26" fmla="*/ 151273 h 480984"/>
                <a:gd name="connsiteX27" fmla="*/ 27684 w 461332"/>
                <a:gd name="connsiteY27" fmla="*/ 143363 h 480984"/>
                <a:gd name="connsiteX28" fmla="*/ 29662 w 461332"/>
                <a:gd name="connsiteY28" fmla="*/ 142374 h 480984"/>
                <a:gd name="connsiteX29" fmla="*/ 39549 w 461332"/>
                <a:gd name="connsiteY29" fmla="*/ 138420 h 480984"/>
                <a:gd name="connsiteX30" fmla="*/ 41526 w 461332"/>
                <a:gd name="connsiteY30" fmla="*/ 131499 h 480984"/>
                <a:gd name="connsiteX31" fmla="*/ 62289 w 461332"/>
                <a:gd name="connsiteY31" fmla="*/ 121612 h 480984"/>
                <a:gd name="connsiteX32" fmla="*/ 68221 w 461332"/>
                <a:gd name="connsiteY32" fmla="*/ 109747 h 480984"/>
                <a:gd name="connsiteX33" fmla="*/ 79097 w 461332"/>
                <a:gd name="connsiteY33" fmla="*/ 111724 h 480984"/>
                <a:gd name="connsiteX34" fmla="*/ 107770 w 461332"/>
                <a:gd name="connsiteY34" fmla="*/ 98871 h 480984"/>
                <a:gd name="connsiteX35" fmla="*/ 116668 w 461332"/>
                <a:gd name="connsiteY35" fmla="*/ 90962 h 480984"/>
                <a:gd name="connsiteX36" fmla="*/ 123589 w 461332"/>
                <a:gd name="connsiteY36" fmla="*/ 83052 h 480984"/>
                <a:gd name="connsiteX37" fmla="*/ 140397 w 461332"/>
                <a:gd name="connsiteY37" fmla="*/ 80086 h 480984"/>
                <a:gd name="connsiteX38" fmla="*/ 141386 w 461332"/>
                <a:gd name="connsiteY38" fmla="*/ 70199 h 480984"/>
                <a:gd name="connsiteX39" fmla="*/ 161160 w 461332"/>
                <a:gd name="connsiteY39" fmla="*/ 68221 h 480984"/>
                <a:gd name="connsiteX40" fmla="*/ 167092 w 461332"/>
                <a:gd name="connsiteY40" fmla="*/ 58334 h 480984"/>
                <a:gd name="connsiteX41" fmla="*/ 182912 w 461332"/>
                <a:gd name="connsiteY41" fmla="*/ 49436 h 480984"/>
                <a:gd name="connsiteX42" fmla="*/ 197742 w 461332"/>
                <a:gd name="connsiteY42" fmla="*/ 50424 h 480984"/>
                <a:gd name="connsiteX43" fmla="*/ 212573 w 461332"/>
                <a:gd name="connsiteY43" fmla="*/ 39549 h 480984"/>
                <a:gd name="connsiteX44" fmla="*/ 236302 w 461332"/>
                <a:gd name="connsiteY44" fmla="*/ 39549 h 480984"/>
                <a:gd name="connsiteX45" fmla="*/ 236302 w 461332"/>
                <a:gd name="connsiteY45" fmla="*/ 32628 h 480984"/>
                <a:gd name="connsiteX46" fmla="*/ 233335 w 461332"/>
                <a:gd name="connsiteY46" fmla="*/ 19774 h 480984"/>
                <a:gd name="connsiteX47" fmla="*/ 240257 w 461332"/>
                <a:gd name="connsiteY47" fmla="*/ 10876 h 480984"/>
                <a:gd name="connsiteX48" fmla="*/ 270907 w 461332"/>
                <a:gd name="connsiteY48" fmla="*/ 1978 h 480984"/>
                <a:gd name="connsiteX49" fmla="*/ 291670 w 461332"/>
                <a:gd name="connsiteY49" fmla="*/ 0 h 480984"/>
                <a:gd name="connsiteX50" fmla="*/ 304523 w 461332"/>
                <a:gd name="connsiteY50" fmla="*/ 3955 h 480984"/>
                <a:gd name="connsiteX51" fmla="*/ 337150 w 461332"/>
                <a:gd name="connsiteY51" fmla="*/ 10876 h 480984"/>
                <a:gd name="connsiteX52" fmla="*/ 353959 w 461332"/>
                <a:gd name="connsiteY52" fmla="*/ 18786 h 480984"/>
                <a:gd name="connsiteX53" fmla="*/ 364834 w 461332"/>
                <a:gd name="connsiteY53" fmla="*/ 19774 h 480984"/>
                <a:gd name="connsiteX54" fmla="*/ 382631 w 461332"/>
                <a:gd name="connsiteY54" fmla="*/ 27684 h 480984"/>
                <a:gd name="connsiteX55" fmla="*/ 400428 w 461332"/>
                <a:gd name="connsiteY55" fmla="*/ 47458 h 480984"/>
                <a:gd name="connsiteX56" fmla="*/ 411303 w 461332"/>
                <a:gd name="connsiteY56" fmla="*/ 56357 h 480984"/>
                <a:gd name="connsiteX57" fmla="*/ 415258 w 461332"/>
                <a:gd name="connsiteY57" fmla="*/ 78108 h 480984"/>
                <a:gd name="connsiteX58" fmla="*/ 438987 w 461332"/>
                <a:gd name="connsiteY58" fmla="*/ 78108 h 480984"/>
                <a:gd name="connsiteX59" fmla="*/ 438987 w 461332"/>
                <a:gd name="connsiteY59" fmla="*/ 84041 h 480984"/>
                <a:gd name="connsiteX60" fmla="*/ 434044 w 461332"/>
                <a:gd name="connsiteY60" fmla="*/ 92939 h 480984"/>
                <a:gd name="connsiteX61" fmla="*/ 436021 w 461332"/>
                <a:gd name="connsiteY61" fmla="*/ 101837 h 480984"/>
                <a:gd name="connsiteX62" fmla="*/ 437999 w 461332"/>
                <a:gd name="connsiteY62" fmla="*/ 116668 h 480984"/>
                <a:gd name="connsiteX63" fmla="*/ 436021 w 461332"/>
                <a:gd name="connsiteY63" fmla="*/ 123589 h 480984"/>
                <a:gd name="connsiteX64" fmla="*/ 442942 w 461332"/>
                <a:gd name="connsiteY64" fmla="*/ 132487 h 480984"/>
                <a:gd name="connsiteX65" fmla="*/ 442676 w 461332"/>
                <a:gd name="connsiteY65" fmla="*/ 132145 h 480984"/>
                <a:gd name="connsiteX66" fmla="*/ 438790 w 461332"/>
                <a:gd name="connsiteY66" fmla="*/ 137431 h 480984"/>
                <a:gd name="connsiteX67" fmla="*/ 441162 w 461332"/>
                <a:gd name="connsiteY67" fmla="*/ 177770 h 480984"/>
                <a:gd name="connsiteX68" fmla="*/ 449468 w 461332"/>
                <a:gd name="connsiteY68" fmla="*/ 194381 h 480984"/>
                <a:gd name="connsiteX69" fmla="*/ 448281 w 461332"/>
                <a:gd name="connsiteY69" fmla="*/ 216923 h 480984"/>
                <a:gd name="connsiteX70" fmla="*/ 444722 w 461332"/>
                <a:gd name="connsiteY70" fmla="*/ 221669 h 480984"/>
                <a:gd name="connsiteX71" fmla="*/ 443535 w 461332"/>
                <a:gd name="connsiteY71" fmla="*/ 234720 h 480984"/>
                <a:gd name="connsiteX72" fmla="*/ 461332 w 461332"/>
                <a:gd name="connsiteY72" fmla="*/ 264381 h 480984"/>
                <a:gd name="connsiteX73" fmla="*/ 431671 w 461332"/>
                <a:gd name="connsiteY73" fmla="*/ 267941 h 480984"/>
                <a:gd name="connsiteX74" fmla="*/ 425739 w 461332"/>
                <a:gd name="connsiteY74" fmla="*/ 277432 h 480984"/>
                <a:gd name="connsiteX75" fmla="*/ 431671 w 461332"/>
                <a:gd name="connsiteY75" fmla="*/ 294043 h 480984"/>
                <a:gd name="connsiteX76" fmla="*/ 436417 w 461332"/>
                <a:gd name="connsiteY76" fmla="*/ 322518 h 480984"/>
                <a:gd name="connsiteX77" fmla="*/ 434967 w 461332"/>
                <a:gd name="connsiteY77" fmla="*/ 347892 h 480984"/>
                <a:gd name="connsiteX78" fmla="*/ 350733 w 461332"/>
                <a:gd name="connsiteY78" fmla="*/ 480984 h 480984"/>
                <a:gd name="connsiteX0" fmla="*/ 70892 w 461332"/>
                <a:gd name="connsiteY0" fmla="*/ 347892 h 480984"/>
                <a:gd name="connsiteX1" fmla="*/ 74154 w 461332"/>
                <a:gd name="connsiteY1" fmla="*/ 342094 h 480984"/>
                <a:gd name="connsiteX2" fmla="*/ 66244 w 461332"/>
                <a:gd name="connsiteY2" fmla="*/ 326275 h 480984"/>
                <a:gd name="connsiteX3" fmla="*/ 56357 w 461332"/>
                <a:gd name="connsiteY3" fmla="*/ 323309 h 480984"/>
                <a:gd name="connsiteX4" fmla="*/ 46470 w 461332"/>
                <a:gd name="connsiteY4" fmla="*/ 330230 h 480984"/>
                <a:gd name="connsiteX5" fmla="*/ 41526 w 461332"/>
                <a:gd name="connsiteY5" fmla="*/ 326275 h 480984"/>
                <a:gd name="connsiteX6" fmla="*/ 33617 w 461332"/>
                <a:gd name="connsiteY6" fmla="*/ 326275 h 480984"/>
                <a:gd name="connsiteX7" fmla="*/ 27684 w 461332"/>
                <a:gd name="connsiteY7" fmla="*/ 323309 h 480984"/>
                <a:gd name="connsiteX8" fmla="*/ 14831 w 461332"/>
                <a:gd name="connsiteY8" fmla="*/ 322320 h 480984"/>
                <a:gd name="connsiteX9" fmla="*/ 3955 w 461332"/>
                <a:gd name="connsiteY9" fmla="*/ 312433 h 480984"/>
                <a:gd name="connsiteX10" fmla="*/ 0 w 461332"/>
                <a:gd name="connsiteY10" fmla="*/ 296613 h 480984"/>
                <a:gd name="connsiteX11" fmla="*/ 5933 w 461332"/>
                <a:gd name="connsiteY11" fmla="*/ 284749 h 480984"/>
                <a:gd name="connsiteX12" fmla="*/ 1978 w 461332"/>
                <a:gd name="connsiteY12" fmla="*/ 276839 h 480984"/>
                <a:gd name="connsiteX13" fmla="*/ 14831 w 461332"/>
                <a:gd name="connsiteY13" fmla="*/ 259042 h 480984"/>
                <a:gd name="connsiteX14" fmla="*/ 20763 w 461332"/>
                <a:gd name="connsiteY14" fmla="*/ 246189 h 480984"/>
                <a:gd name="connsiteX15" fmla="*/ 10876 w 461332"/>
                <a:gd name="connsiteY15" fmla="*/ 234325 h 480984"/>
                <a:gd name="connsiteX16" fmla="*/ 10876 w 461332"/>
                <a:gd name="connsiteY16" fmla="*/ 228392 h 480984"/>
                <a:gd name="connsiteX17" fmla="*/ 22741 w 461332"/>
                <a:gd name="connsiteY17" fmla="*/ 217516 h 480984"/>
                <a:gd name="connsiteX18" fmla="*/ 36583 w 461332"/>
                <a:gd name="connsiteY18" fmla="*/ 198731 h 480984"/>
                <a:gd name="connsiteX19" fmla="*/ 29662 w 461332"/>
                <a:gd name="connsiteY19" fmla="*/ 190821 h 480984"/>
                <a:gd name="connsiteX20" fmla="*/ 22741 w 461332"/>
                <a:gd name="connsiteY20" fmla="*/ 189833 h 480984"/>
                <a:gd name="connsiteX21" fmla="*/ 11865 w 461332"/>
                <a:gd name="connsiteY21" fmla="*/ 179945 h 480984"/>
                <a:gd name="connsiteX22" fmla="*/ 13843 w 461332"/>
                <a:gd name="connsiteY22" fmla="*/ 162149 h 480984"/>
                <a:gd name="connsiteX23" fmla="*/ 18786 w 461332"/>
                <a:gd name="connsiteY23" fmla="*/ 161160 h 480984"/>
                <a:gd name="connsiteX24" fmla="*/ 20763 w 461332"/>
                <a:gd name="connsiteY24" fmla="*/ 154239 h 480984"/>
                <a:gd name="connsiteX25" fmla="*/ 27684 w 461332"/>
                <a:gd name="connsiteY25" fmla="*/ 151273 h 480984"/>
                <a:gd name="connsiteX26" fmla="*/ 27684 w 461332"/>
                <a:gd name="connsiteY26" fmla="*/ 143363 h 480984"/>
                <a:gd name="connsiteX27" fmla="*/ 29662 w 461332"/>
                <a:gd name="connsiteY27" fmla="*/ 142374 h 480984"/>
                <a:gd name="connsiteX28" fmla="*/ 39549 w 461332"/>
                <a:gd name="connsiteY28" fmla="*/ 138420 h 480984"/>
                <a:gd name="connsiteX29" fmla="*/ 41526 w 461332"/>
                <a:gd name="connsiteY29" fmla="*/ 131499 h 480984"/>
                <a:gd name="connsiteX30" fmla="*/ 62289 w 461332"/>
                <a:gd name="connsiteY30" fmla="*/ 121612 h 480984"/>
                <a:gd name="connsiteX31" fmla="*/ 68221 w 461332"/>
                <a:gd name="connsiteY31" fmla="*/ 109747 h 480984"/>
                <a:gd name="connsiteX32" fmla="*/ 79097 w 461332"/>
                <a:gd name="connsiteY32" fmla="*/ 111724 h 480984"/>
                <a:gd name="connsiteX33" fmla="*/ 107770 w 461332"/>
                <a:gd name="connsiteY33" fmla="*/ 98871 h 480984"/>
                <a:gd name="connsiteX34" fmla="*/ 116668 w 461332"/>
                <a:gd name="connsiteY34" fmla="*/ 90962 h 480984"/>
                <a:gd name="connsiteX35" fmla="*/ 123589 w 461332"/>
                <a:gd name="connsiteY35" fmla="*/ 83052 h 480984"/>
                <a:gd name="connsiteX36" fmla="*/ 140397 w 461332"/>
                <a:gd name="connsiteY36" fmla="*/ 80086 h 480984"/>
                <a:gd name="connsiteX37" fmla="*/ 141386 w 461332"/>
                <a:gd name="connsiteY37" fmla="*/ 70199 h 480984"/>
                <a:gd name="connsiteX38" fmla="*/ 161160 w 461332"/>
                <a:gd name="connsiteY38" fmla="*/ 68221 h 480984"/>
                <a:gd name="connsiteX39" fmla="*/ 167092 w 461332"/>
                <a:gd name="connsiteY39" fmla="*/ 58334 h 480984"/>
                <a:gd name="connsiteX40" fmla="*/ 182912 w 461332"/>
                <a:gd name="connsiteY40" fmla="*/ 49436 h 480984"/>
                <a:gd name="connsiteX41" fmla="*/ 197742 w 461332"/>
                <a:gd name="connsiteY41" fmla="*/ 50424 h 480984"/>
                <a:gd name="connsiteX42" fmla="*/ 212573 w 461332"/>
                <a:gd name="connsiteY42" fmla="*/ 39549 h 480984"/>
                <a:gd name="connsiteX43" fmla="*/ 236302 w 461332"/>
                <a:gd name="connsiteY43" fmla="*/ 39549 h 480984"/>
                <a:gd name="connsiteX44" fmla="*/ 236302 w 461332"/>
                <a:gd name="connsiteY44" fmla="*/ 32628 h 480984"/>
                <a:gd name="connsiteX45" fmla="*/ 233335 w 461332"/>
                <a:gd name="connsiteY45" fmla="*/ 19774 h 480984"/>
                <a:gd name="connsiteX46" fmla="*/ 240257 w 461332"/>
                <a:gd name="connsiteY46" fmla="*/ 10876 h 480984"/>
                <a:gd name="connsiteX47" fmla="*/ 270907 w 461332"/>
                <a:gd name="connsiteY47" fmla="*/ 1978 h 480984"/>
                <a:gd name="connsiteX48" fmla="*/ 291670 w 461332"/>
                <a:gd name="connsiteY48" fmla="*/ 0 h 480984"/>
                <a:gd name="connsiteX49" fmla="*/ 304523 w 461332"/>
                <a:gd name="connsiteY49" fmla="*/ 3955 h 480984"/>
                <a:gd name="connsiteX50" fmla="*/ 337150 w 461332"/>
                <a:gd name="connsiteY50" fmla="*/ 10876 h 480984"/>
                <a:gd name="connsiteX51" fmla="*/ 353959 w 461332"/>
                <a:gd name="connsiteY51" fmla="*/ 18786 h 480984"/>
                <a:gd name="connsiteX52" fmla="*/ 364834 w 461332"/>
                <a:gd name="connsiteY52" fmla="*/ 19774 h 480984"/>
                <a:gd name="connsiteX53" fmla="*/ 382631 w 461332"/>
                <a:gd name="connsiteY53" fmla="*/ 27684 h 480984"/>
                <a:gd name="connsiteX54" fmla="*/ 400428 w 461332"/>
                <a:gd name="connsiteY54" fmla="*/ 47458 h 480984"/>
                <a:gd name="connsiteX55" fmla="*/ 411303 w 461332"/>
                <a:gd name="connsiteY55" fmla="*/ 56357 h 480984"/>
                <a:gd name="connsiteX56" fmla="*/ 415258 w 461332"/>
                <a:gd name="connsiteY56" fmla="*/ 78108 h 480984"/>
                <a:gd name="connsiteX57" fmla="*/ 438987 w 461332"/>
                <a:gd name="connsiteY57" fmla="*/ 78108 h 480984"/>
                <a:gd name="connsiteX58" fmla="*/ 438987 w 461332"/>
                <a:gd name="connsiteY58" fmla="*/ 84041 h 480984"/>
                <a:gd name="connsiteX59" fmla="*/ 434044 w 461332"/>
                <a:gd name="connsiteY59" fmla="*/ 92939 h 480984"/>
                <a:gd name="connsiteX60" fmla="*/ 436021 w 461332"/>
                <a:gd name="connsiteY60" fmla="*/ 101837 h 480984"/>
                <a:gd name="connsiteX61" fmla="*/ 437999 w 461332"/>
                <a:gd name="connsiteY61" fmla="*/ 116668 h 480984"/>
                <a:gd name="connsiteX62" fmla="*/ 436021 w 461332"/>
                <a:gd name="connsiteY62" fmla="*/ 123589 h 480984"/>
                <a:gd name="connsiteX63" fmla="*/ 442942 w 461332"/>
                <a:gd name="connsiteY63" fmla="*/ 132487 h 480984"/>
                <a:gd name="connsiteX64" fmla="*/ 442676 w 461332"/>
                <a:gd name="connsiteY64" fmla="*/ 132145 h 480984"/>
                <a:gd name="connsiteX65" fmla="*/ 438790 w 461332"/>
                <a:gd name="connsiteY65" fmla="*/ 137431 h 480984"/>
                <a:gd name="connsiteX66" fmla="*/ 441162 w 461332"/>
                <a:gd name="connsiteY66" fmla="*/ 177770 h 480984"/>
                <a:gd name="connsiteX67" fmla="*/ 449468 w 461332"/>
                <a:gd name="connsiteY67" fmla="*/ 194381 h 480984"/>
                <a:gd name="connsiteX68" fmla="*/ 448281 w 461332"/>
                <a:gd name="connsiteY68" fmla="*/ 216923 h 480984"/>
                <a:gd name="connsiteX69" fmla="*/ 444722 w 461332"/>
                <a:gd name="connsiteY69" fmla="*/ 221669 h 480984"/>
                <a:gd name="connsiteX70" fmla="*/ 443535 w 461332"/>
                <a:gd name="connsiteY70" fmla="*/ 234720 h 480984"/>
                <a:gd name="connsiteX71" fmla="*/ 461332 w 461332"/>
                <a:gd name="connsiteY71" fmla="*/ 264381 h 480984"/>
                <a:gd name="connsiteX72" fmla="*/ 431671 w 461332"/>
                <a:gd name="connsiteY72" fmla="*/ 267941 h 480984"/>
                <a:gd name="connsiteX73" fmla="*/ 425739 w 461332"/>
                <a:gd name="connsiteY73" fmla="*/ 277432 h 480984"/>
                <a:gd name="connsiteX74" fmla="*/ 431671 w 461332"/>
                <a:gd name="connsiteY74" fmla="*/ 294043 h 480984"/>
                <a:gd name="connsiteX75" fmla="*/ 436417 w 461332"/>
                <a:gd name="connsiteY75" fmla="*/ 322518 h 480984"/>
                <a:gd name="connsiteX76" fmla="*/ 434967 w 461332"/>
                <a:gd name="connsiteY76" fmla="*/ 347892 h 480984"/>
                <a:gd name="connsiteX77" fmla="*/ 350733 w 461332"/>
                <a:gd name="connsiteY77" fmla="*/ 480984 h 480984"/>
                <a:gd name="connsiteX0" fmla="*/ 70892 w 461332"/>
                <a:gd name="connsiteY0" fmla="*/ 347892 h 347892"/>
                <a:gd name="connsiteX1" fmla="*/ 74154 w 461332"/>
                <a:gd name="connsiteY1" fmla="*/ 342094 h 347892"/>
                <a:gd name="connsiteX2" fmla="*/ 66244 w 461332"/>
                <a:gd name="connsiteY2" fmla="*/ 326275 h 347892"/>
                <a:gd name="connsiteX3" fmla="*/ 56357 w 461332"/>
                <a:gd name="connsiteY3" fmla="*/ 323309 h 347892"/>
                <a:gd name="connsiteX4" fmla="*/ 46470 w 461332"/>
                <a:gd name="connsiteY4" fmla="*/ 330230 h 347892"/>
                <a:gd name="connsiteX5" fmla="*/ 41526 w 461332"/>
                <a:gd name="connsiteY5" fmla="*/ 326275 h 347892"/>
                <a:gd name="connsiteX6" fmla="*/ 33617 w 461332"/>
                <a:gd name="connsiteY6" fmla="*/ 326275 h 347892"/>
                <a:gd name="connsiteX7" fmla="*/ 27684 w 461332"/>
                <a:gd name="connsiteY7" fmla="*/ 323309 h 347892"/>
                <a:gd name="connsiteX8" fmla="*/ 14831 w 461332"/>
                <a:gd name="connsiteY8" fmla="*/ 322320 h 347892"/>
                <a:gd name="connsiteX9" fmla="*/ 3955 w 461332"/>
                <a:gd name="connsiteY9" fmla="*/ 312433 h 347892"/>
                <a:gd name="connsiteX10" fmla="*/ 0 w 461332"/>
                <a:gd name="connsiteY10" fmla="*/ 296613 h 347892"/>
                <a:gd name="connsiteX11" fmla="*/ 5933 w 461332"/>
                <a:gd name="connsiteY11" fmla="*/ 284749 h 347892"/>
                <a:gd name="connsiteX12" fmla="*/ 1978 w 461332"/>
                <a:gd name="connsiteY12" fmla="*/ 276839 h 347892"/>
                <a:gd name="connsiteX13" fmla="*/ 14831 w 461332"/>
                <a:gd name="connsiteY13" fmla="*/ 259042 h 347892"/>
                <a:gd name="connsiteX14" fmla="*/ 20763 w 461332"/>
                <a:gd name="connsiteY14" fmla="*/ 246189 h 347892"/>
                <a:gd name="connsiteX15" fmla="*/ 10876 w 461332"/>
                <a:gd name="connsiteY15" fmla="*/ 234325 h 347892"/>
                <a:gd name="connsiteX16" fmla="*/ 10876 w 461332"/>
                <a:gd name="connsiteY16" fmla="*/ 228392 h 347892"/>
                <a:gd name="connsiteX17" fmla="*/ 22741 w 461332"/>
                <a:gd name="connsiteY17" fmla="*/ 217516 h 347892"/>
                <a:gd name="connsiteX18" fmla="*/ 36583 w 461332"/>
                <a:gd name="connsiteY18" fmla="*/ 198731 h 347892"/>
                <a:gd name="connsiteX19" fmla="*/ 29662 w 461332"/>
                <a:gd name="connsiteY19" fmla="*/ 190821 h 347892"/>
                <a:gd name="connsiteX20" fmla="*/ 22741 w 461332"/>
                <a:gd name="connsiteY20" fmla="*/ 189833 h 347892"/>
                <a:gd name="connsiteX21" fmla="*/ 11865 w 461332"/>
                <a:gd name="connsiteY21" fmla="*/ 179945 h 347892"/>
                <a:gd name="connsiteX22" fmla="*/ 13843 w 461332"/>
                <a:gd name="connsiteY22" fmla="*/ 162149 h 347892"/>
                <a:gd name="connsiteX23" fmla="*/ 18786 w 461332"/>
                <a:gd name="connsiteY23" fmla="*/ 161160 h 347892"/>
                <a:gd name="connsiteX24" fmla="*/ 20763 w 461332"/>
                <a:gd name="connsiteY24" fmla="*/ 154239 h 347892"/>
                <a:gd name="connsiteX25" fmla="*/ 27684 w 461332"/>
                <a:gd name="connsiteY25" fmla="*/ 151273 h 347892"/>
                <a:gd name="connsiteX26" fmla="*/ 27684 w 461332"/>
                <a:gd name="connsiteY26" fmla="*/ 143363 h 347892"/>
                <a:gd name="connsiteX27" fmla="*/ 29662 w 461332"/>
                <a:gd name="connsiteY27" fmla="*/ 142374 h 347892"/>
                <a:gd name="connsiteX28" fmla="*/ 39549 w 461332"/>
                <a:gd name="connsiteY28" fmla="*/ 138420 h 347892"/>
                <a:gd name="connsiteX29" fmla="*/ 41526 w 461332"/>
                <a:gd name="connsiteY29" fmla="*/ 131499 h 347892"/>
                <a:gd name="connsiteX30" fmla="*/ 62289 w 461332"/>
                <a:gd name="connsiteY30" fmla="*/ 121612 h 347892"/>
                <a:gd name="connsiteX31" fmla="*/ 68221 w 461332"/>
                <a:gd name="connsiteY31" fmla="*/ 109747 h 347892"/>
                <a:gd name="connsiteX32" fmla="*/ 79097 w 461332"/>
                <a:gd name="connsiteY32" fmla="*/ 111724 h 347892"/>
                <a:gd name="connsiteX33" fmla="*/ 107770 w 461332"/>
                <a:gd name="connsiteY33" fmla="*/ 98871 h 347892"/>
                <a:gd name="connsiteX34" fmla="*/ 116668 w 461332"/>
                <a:gd name="connsiteY34" fmla="*/ 90962 h 347892"/>
                <a:gd name="connsiteX35" fmla="*/ 123589 w 461332"/>
                <a:gd name="connsiteY35" fmla="*/ 83052 h 347892"/>
                <a:gd name="connsiteX36" fmla="*/ 140397 w 461332"/>
                <a:gd name="connsiteY36" fmla="*/ 80086 h 347892"/>
                <a:gd name="connsiteX37" fmla="*/ 141386 w 461332"/>
                <a:gd name="connsiteY37" fmla="*/ 70199 h 347892"/>
                <a:gd name="connsiteX38" fmla="*/ 161160 w 461332"/>
                <a:gd name="connsiteY38" fmla="*/ 68221 h 347892"/>
                <a:gd name="connsiteX39" fmla="*/ 167092 w 461332"/>
                <a:gd name="connsiteY39" fmla="*/ 58334 h 347892"/>
                <a:gd name="connsiteX40" fmla="*/ 182912 w 461332"/>
                <a:gd name="connsiteY40" fmla="*/ 49436 h 347892"/>
                <a:gd name="connsiteX41" fmla="*/ 197742 w 461332"/>
                <a:gd name="connsiteY41" fmla="*/ 50424 h 347892"/>
                <a:gd name="connsiteX42" fmla="*/ 212573 w 461332"/>
                <a:gd name="connsiteY42" fmla="*/ 39549 h 347892"/>
                <a:gd name="connsiteX43" fmla="*/ 236302 w 461332"/>
                <a:gd name="connsiteY43" fmla="*/ 39549 h 347892"/>
                <a:gd name="connsiteX44" fmla="*/ 236302 w 461332"/>
                <a:gd name="connsiteY44" fmla="*/ 32628 h 347892"/>
                <a:gd name="connsiteX45" fmla="*/ 233335 w 461332"/>
                <a:gd name="connsiteY45" fmla="*/ 19774 h 347892"/>
                <a:gd name="connsiteX46" fmla="*/ 240257 w 461332"/>
                <a:gd name="connsiteY46" fmla="*/ 10876 h 347892"/>
                <a:gd name="connsiteX47" fmla="*/ 270907 w 461332"/>
                <a:gd name="connsiteY47" fmla="*/ 1978 h 347892"/>
                <a:gd name="connsiteX48" fmla="*/ 291670 w 461332"/>
                <a:gd name="connsiteY48" fmla="*/ 0 h 347892"/>
                <a:gd name="connsiteX49" fmla="*/ 304523 w 461332"/>
                <a:gd name="connsiteY49" fmla="*/ 3955 h 347892"/>
                <a:gd name="connsiteX50" fmla="*/ 337150 w 461332"/>
                <a:gd name="connsiteY50" fmla="*/ 10876 h 347892"/>
                <a:gd name="connsiteX51" fmla="*/ 353959 w 461332"/>
                <a:gd name="connsiteY51" fmla="*/ 18786 h 347892"/>
                <a:gd name="connsiteX52" fmla="*/ 364834 w 461332"/>
                <a:gd name="connsiteY52" fmla="*/ 19774 h 347892"/>
                <a:gd name="connsiteX53" fmla="*/ 382631 w 461332"/>
                <a:gd name="connsiteY53" fmla="*/ 27684 h 347892"/>
                <a:gd name="connsiteX54" fmla="*/ 400428 w 461332"/>
                <a:gd name="connsiteY54" fmla="*/ 47458 h 347892"/>
                <a:gd name="connsiteX55" fmla="*/ 411303 w 461332"/>
                <a:gd name="connsiteY55" fmla="*/ 56357 h 347892"/>
                <a:gd name="connsiteX56" fmla="*/ 415258 w 461332"/>
                <a:gd name="connsiteY56" fmla="*/ 78108 h 347892"/>
                <a:gd name="connsiteX57" fmla="*/ 438987 w 461332"/>
                <a:gd name="connsiteY57" fmla="*/ 78108 h 347892"/>
                <a:gd name="connsiteX58" fmla="*/ 438987 w 461332"/>
                <a:gd name="connsiteY58" fmla="*/ 84041 h 347892"/>
                <a:gd name="connsiteX59" fmla="*/ 434044 w 461332"/>
                <a:gd name="connsiteY59" fmla="*/ 92939 h 347892"/>
                <a:gd name="connsiteX60" fmla="*/ 436021 w 461332"/>
                <a:gd name="connsiteY60" fmla="*/ 101837 h 347892"/>
                <a:gd name="connsiteX61" fmla="*/ 437999 w 461332"/>
                <a:gd name="connsiteY61" fmla="*/ 116668 h 347892"/>
                <a:gd name="connsiteX62" fmla="*/ 436021 w 461332"/>
                <a:gd name="connsiteY62" fmla="*/ 123589 h 347892"/>
                <a:gd name="connsiteX63" fmla="*/ 442942 w 461332"/>
                <a:gd name="connsiteY63" fmla="*/ 132487 h 347892"/>
                <a:gd name="connsiteX64" fmla="*/ 442676 w 461332"/>
                <a:gd name="connsiteY64" fmla="*/ 132145 h 347892"/>
                <a:gd name="connsiteX65" fmla="*/ 438790 w 461332"/>
                <a:gd name="connsiteY65" fmla="*/ 137431 h 347892"/>
                <a:gd name="connsiteX66" fmla="*/ 441162 w 461332"/>
                <a:gd name="connsiteY66" fmla="*/ 177770 h 347892"/>
                <a:gd name="connsiteX67" fmla="*/ 449468 w 461332"/>
                <a:gd name="connsiteY67" fmla="*/ 194381 h 347892"/>
                <a:gd name="connsiteX68" fmla="*/ 448281 w 461332"/>
                <a:gd name="connsiteY68" fmla="*/ 216923 h 347892"/>
                <a:gd name="connsiteX69" fmla="*/ 444722 w 461332"/>
                <a:gd name="connsiteY69" fmla="*/ 221669 h 347892"/>
                <a:gd name="connsiteX70" fmla="*/ 443535 w 461332"/>
                <a:gd name="connsiteY70" fmla="*/ 234720 h 347892"/>
                <a:gd name="connsiteX71" fmla="*/ 461332 w 461332"/>
                <a:gd name="connsiteY71" fmla="*/ 264381 h 347892"/>
                <a:gd name="connsiteX72" fmla="*/ 431671 w 461332"/>
                <a:gd name="connsiteY72" fmla="*/ 267941 h 347892"/>
                <a:gd name="connsiteX73" fmla="*/ 425739 w 461332"/>
                <a:gd name="connsiteY73" fmla="*/ 277432 h 347892"/>
                <a:gd name="connsiteX74" fmla="*/ 431671 w 461332"/>
                <a:gd name="connsiteY74" fmla="*/ 294043 h 347892"/>
                <a:gd name="connsiteX75" fmla="*/ 436417 w 461332"/>
                <a:gd name="connsiteY75" fmla="*/ 322518 h 347892"/>
                <a:gd name="connsiteX76" fmla="*/ 434967 w 461332"/>
                <a:gd name="connsiteY76" fmla="*/ 347892 h 34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61332" h="347892">
                  <a:moveTo>
                    <a:pt x="70892" y="347892"/>
                  </a:moveTo>
                  <a:lnTo>
                    <a:pt x="74154" y="342094"/>
                  </a:lnTo>
                  <a:lnTo>
                    <a:pt x="66244" y="326275"/>
                  </a:lnTo>
                  <a:lnTo>
                    <a:pt x="56357" y="323309"/>
                  </a:lnTo>
                  <a:lnTo>
                    <a:pt x="46470" y="330230"/>
                  </a:lnTo>
                  <a:lnTo>
                    <a:pt x="41526" y="326275"/>
                  </a:lnTo>
                  <a:lnTo>
                    <a:pt x="33617" y="326275"/>
                  </a:lnTo>
                  <a:lnTo>
                    <a:pt x="27684" y="323309"/>
                  </a:lnTo>
                  <a:lnTo>
                    <a:pt x="14831" y="322320"/>
                  </a:lnTo>
                  <a:lnTo>
                    <a:pt x="3955" y="312433"/>
                  </a:lnTo>
                  <a:lnTo>
                    <a:pt x="0" y="296613"/>
                  </a:lnTo>
                  <a:lnTo>
                    <a:pt x="5933" y="284749"/>
                  </a:lnTo>
                  <a:lnTo>
                    <a:pt x="1978" y="276839"/>
                  </a:lnTo>
                  <a:lnTo>
                    <a:pt x="14831" y="259042"/>
                  </a:lnTo>
                  <a:lnTo>
                    <a:pt x="20763" y="246189"/>
                  </a:lnTo>
                  <a:lnTo>
                    <a:pt x="10876" y="234325"/>
                  </a:lnTo>
                  <a:lnTo>
                    <a:pt x="10876" y="228392"/>
                  </a:lnTo>
                  <a:lnTo>
                    <a:pt x="22741" y="217516"/>
                  </a:lnTo>
                  <a:lnTo>
                    <a:pt x="36583" y="198731"/>
                  </a:lnTo>
                  <a:lnTo>
                    <a:pt x="29662" y="190821"/>
                  </a:lnTo>
                  <a:lnTo>
                    <a:pt x="22741" y="189833"/>
                  </a:lnTo>
                  <a:lnTo>
                    <a:pt x="11865" y="179945"/>
                  </a:lnTo>
                  <a:lnTo>
                    <a:pt x="13843" y="162149"/>
                  </a:lnTo>
                  <a:lnTo>
                    <a:pt x="18786" y="161160"/>
                  </a:lnTo>
                  <a:lnTo>
                    <a:pt x="20763" y="154239"/>
                  </a:lnTo>
                  <a:lnTo>
                    <a:pt x="27684" y="151273"/>
                  </a:lnTo>
                  <a:lnTo>
                    <a:pt x="27684" y="143363"/>
                  </a:lnTo>
                  <a:lnTo>
                    <a:pt x="29662" y="142374"/>
                  </a:lnTo>
                  <a:lnTo>
                    <a:pt x="39549" y="138420"/>
                  </a:lnTo>
                  <a:lnTo>
                    <a:pt x="41526" y="131499"/>
                  </a:lnTo>
                  <a:lnTo>
                    <a:pt x="62289" y="121612"/>
                  </a:lnTo>
                  <a:lnTo>
                    <a:pt x="68221" y="109747"/>
                  </a:lnTo>
                  <a:lnTo>
                    <a:pt x="79097" y="111724"/>
                  </a:lnTo>
                  <a:lnTo>
                    <a:pt x="107770" y="98871"/>
                  </a:lnTo>
                  <a:lnTo>
                    <a:pt x="116668" y="90962"/>
                  </a:lnTo>
                  <a:lnTo>
                    <a:pt x="123589" y="83052"/>
                  </a:lnTo>
                  <a:lnTo>
                    <a:pt x="140397" y="80086"/>
                  </a:lnTo>
                  <a:lnTo>
                    <a:pt x="141386" y="70199"/>
                  </a:lnTo>
                  <a:lnTo>
                    <a:pt x="161160" y="68221"/>
                  </a:lnTo>
                  <a:lnTo>
                    <a:pt x="167092" y="58334"/>
                  </a:lnTo>
                  <a:lnTo>
                    <a:pt x="182912" y="49436"/>
                  </a:lnTo>
                  <a:lnTo>
                    <a:pt x="197742" y="50424"/>
                  </a:lnTo>
                  <a:lnTo>
                    <a:pt x="212573" y="39549"/>
                  </a:lnTo>
                  <a:lnTo>
                    <a:pt x="236302" y="39549"/>
                  </a:lnTo>
                  <a:lnTo>
                    <a:pt x="236302" y="32628"/>
                  </a:lnTo>
                  <a:lnTo>
                    <a:pt x="233335" y="19774"/>
                  </a:lnTo>
                  <a:lnTo>
                    <a:pt x="240257" y="10876"/>
                  </a:lnTo>
                  <a:lnTo>
                    <a:pt x="270907" y="1978"/>
                  </a:lnTo>
                  <a:lnTo>
                    <a:pt x="291670" y="0"/>
                  </a:lnTo>
                  <a:lnTo>
                    <a:pt x="304523" y="3955"/>
                  </a:lnTo>
                  <a:lnTo>
                    <a:pt x="337150" y="10876"/>
                  </a:lnTo>
                  <a:lnTo>
                    <a:pt x="353959" y="18786"/>
                  </a:lnTo>
                  <a:lnTo>
                    <a:pt x="364834" y="19774"/>
                  </a:lnTo>
                  <a:lnTo>
                    <a:pt x="382631" y="27684"/>
                  </a:lnTo>
                  <a:lnTo>
                    <a:pt x="400428" y="47458"/>
                  </a:lnTo>
                  <a:lnTo>
                    <a:pt x="411303" y="56357"/>
                  </a:lnTo>
                  <a:lnTo>
                    <a:pt x="415258" y="78108"/>
                  </a:lnTo>
                  <a:lnTo>
                    <a:pt x="438987" y="78108"/>
                  </a:lnTo>
                  <a:lnTo>
                    <a:pt x="438987" y="84041"/>
                  </a:lnTo>
                  <a:lnTo>
                    <a:pt x="434044" y="92939"/>
                  </a:lnTo>
                  <a:lnTo>
                    <a:pt x="436021" y="101837"/>
                  </a:lnTo>
                  <a:lnTo>
                    <a:pt x="437999" y="116668"/>
                  </a:lnTo>
                  <a:lnTo>
                    <a:pt x="436021" y="123589"/>
                  </a:lnTo>
                  <a:lnTo>
                    <a:pt x="442942" y="132487"/>
                  </a:lnTo>
                  <a:lnTo>
                    <a:pt x="442676" y="132145"/>
                  </a:lnTo>
                  <a:lnTo>
                    <a:pt x="438790" y="137431"/>
                  </a:lnTo>
                  <a:lnTo>
                    <a:pt x="441162" y="177770"/>
                  </a:lnTo>
                  <a:lnTo>
                    <a:pt x="449468" y="194381"/>
                  </a:lnTo>
                  <a:cubicBezTo>
                    <a:pt x="449072" y="201895"/>
                    <a:pt x="448677" y="209409"/>
                    <a:pt x="448281" y="216923"/>
                  </a:cubicBezTo>
                  <a:lnTo>
                    <a:pt x="444722" y="221669"/>
                  </a:lnTo>
                  <a:cubicBezTo>
                    <a:pt x="444326" y="226019"/>
                    <a:pt x="443931" y="230370"/>
                    <a:pt x="443535" y="234720"/>
                  </a:cubicBezTo>
                  <a:lnTo>
                    <a:pt x="461332" y="264381"/>
                  </a:lnTo>
                  <a:lnTo>
                    <a:pt x="431671" y="267941"/>
                  </a:lnTo>
                  <a:lnTo>
                    <a:pt x="425739" y="277432"/>
                  </a:lnTo>
                  <a:lnTo>
                    <a:pt x="431671" y="294043"/>
                  </a:lnTo>
                  <a:lnTo>
                    <a:pt x="436417" y="322518"/>
                  </a:lnTo>
                  <a:cubicBezTo>
                    <a:pt x="435934" y="330976"/>
                    <a:pt x="435450" y="339434"/>
                    <a:pt x="434967" y="347892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1728AB96-26F9-6397-C188-C5554CB6FF37}"/>
                </a:ext>
              </a:extLst>
            </p:cNvPr>
            <p:cNvSpPr/>
            <p:nvPr/>
          </p:nvSpPr>
          <p:spPr>
            <a:xfrm>
              <a:off x="2066148" y="1933083"/>
              <a:ext cx="523225" cy="845941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F3603AB-8A50-AC8C-77F5-7CAEF8B54A05}"/>
                </a:ext>
              </a:extLst>
            </p:cNvPr>
            <p:cNvSpPr/>
            <p:nvPr/>
          </p:nvSpPr>
          <p:spPr>
            <a:xfrm>
              <a:off x="1429024" y="2414783"/>
              <a:ext cx="170849" cy="321529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092D32C-9BFC-3570-7702-A433405141EC}"/>
                </a:ext>
              </a:extLst>
            </p:cNvPr>
            <p:cNvSpPr/>
            <p:nvPr/>
          </p:nvSpPr>
          <p:spPr>
            <a:xfrm>
              <a:off x="2137336" y="1082395"/>
              <a:ext cx="619329" cy="1006112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AB48E54-7F84-42F9-45BD-B6296FBA4EB5}"/>
                </a:ext>
              </a:extLst>
            </p:cNvPr>
            <p:cNvSpPr/>
            <p:nvPr/>
          </p:nvSpPr>
          <p:spPr>
            <a:xfrm>
              <a:off x="2590561" y="1115757"/>
              <a:ext cx="675487" cy="104631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9C2DA67C-E2AB-0215-3E18-7BA072BB3395}"/>
                </a:ext>
              </a:extLst>
            </p:cNvPr>
            <p:cNvSpPr/>
            <p:nvPr/>
          </p:nvSpPr>
          <p:spPr>
            <a:xfrm>
              <a:off x="2412018" y="2009807"/>
              <a:ext cx="664198" cy="74667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3690A8D-758A-71CD-C382-2D711811C91B}"/>
                </a:ext>
              </a:extLst>
            </p:cNvPr>
            <p:cNvSpPr/>
            <p:nvPr/>
          </p:nvSpPr>
          <p:spPr>
            <a:xfrm>
              <a:off x="1885808" y="2634138"/>
              <a:ext cx="889840" cy="7094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E9BC1D6-9F5A-516B-8556-C93EB0D0E063}"/>
                </a:ext>
              </a:extLst>
            </p:cNvPr>
            <p:cNvSpPr/>
            <p:nvPr/>
          </p:nvSpPr>
          <p:spPr>
            <a:xfrm>
              <a:off x="1159170" y="2291674"/>
              <a:ext cx="1073082" cy="1083543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C5143E01-4588-AED1-2DEC-EA6DABFD00BA}"/>
                </a:ext>
              </a:extLst>
            </p:cNvPr>
            <p:cNvGrpSpPr/>
            <p:nvPr/>
          </p:nvGrpSpPr>
          <p:grpSpPr>
            <a:xfrm>
              <a:off x="750372" y="942536"/>
              <a:ext cx="2331379" cy="2533397"/>
              <a:chOff x="750372" y="942536"/>
              <a:chExt cx="2331379" cy="253339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1376884-1404-2693-9DCB-54BB46E15E6C}"/>
                  </a:ext>
                </a:extLst>
              </p:cNvPr>
              <p:cNvSpPr/>
              <p:nvPr/>
            </p:nvSpPr>
            <p:spPr>
              <a:xfrm>
                <a:off x="2215641" y="942536"/>
                <a:ext cx="866110" cy="314268"/>
              </a:xfrm>
              <a:custGeom>
                <a:avLst/>
                <a:gdLst>
                  <a:gd name="connsiteX0" fmla="*/ 61418 w 866110"/>
                  <a:gd name="connsiteY0" fmla="*/ 0 h 314268"/>
                  <a:gd name="connsiteX1" fmla="*/ 743057 w 866110"/>
                  <a:gd name="connsiteY1" fmla="*/ 0 h 314268"/>
                  <a:gd name="connsiteX2" fmla="*/ 762889 w 866110"/>
                  <a:gd name="connsiteY2" fmla="*/ 74605 h 314268"/>
                  <a:gd name="connsiteX3" fmla="*/ 778313 w 866110"/>
                  <a:gd name="connsiteY3" fmla="*/ 107825 h 314268"/>
                  <a:gd name="connsiteX4" fmla="*/ 793737 w 866110"/>
                  <a:gd name="connsiteY4" fmla="*/ 119690 h 314268"/>
                  <a:gd name="connsiteX5" fmla="*/ 815093 w 866110"/>
                  <a:gd name="connsiteY5" fmla="*/ 119690 h 314268"/>
                  <a:gd name="connsiteX6" fmla="*/ 866110 w 866110"/>
                  <a:gd name="connsiteY6" fmla="*/ 174267 h 314268"/>
                  <a:gd name="connsiteX7" fmla="*/ 845940 w 866110"/>
                  <a:gd name="connsiteY7" fmla="*/ 188504 h 314268"/>
                  <a:gd name="connsiteX8" fmla="*/ 817466 w 866110"/>
                  <a:gd name="connsiteY8" fmla="*/ 197996 h 314268"/>
                  <a:gd name="connsiteX9" fmla="*/ 815093 w 866110"/>
                  <a:gd name="connsiteY9" fmla="*/ 206301 h 314268"/>
                  <a:gd name="connsiteX10" fmla="*/ 818652 w 866110"/>
                  <a:gd name="connsiteY10" fmla="*/ 222911 h 314268"/>
                  <a:gd name="connsiteX11" fmla="*/ 793737 w 866110"/>
                  <a:gd name="connsiteY11" fmla="*/ 234776 h 314268"/>
                  <a:gd name="connsiteX12" fmla="*/ 770008 w 866110"/>
                  <a:gd name="connsiteY12" fmla="*/ 221725 h 314268"/>
                  <a:gd name="connsiteX13" fmla="*/ 747465 w 866110"/>
                  <a:gd name="connsiteY13" fmla="*/ 222911 h 314268"/>
                  <a:gd name="connsiteX14" fmla="*/ 742719 w 866110"/>
                  <a:gd name="connsiteY14" fmla="*/ 227657 h 314268"/>
                  <a:gd name="connsiteX15" fmla="*/ 727295 w 866110"/>
                  <a:gd name="connsiteY15" fmla="*/ 227657 h 314268"/>
                  <a:gd name="connsiteX16" fmla="*/ 722549 w 866110"/>
                  <a:gd name="connsiteY16" fmla="*/ 234776 h 314268"/>
                  <a:gd name="connsiteX17" fmla="*/ 707126 w 866110"/>
                  <a:gd name="connsiteY17" fmla="*/ 246640 h 314268"/>
                  <a:gd name="connsiteX18" fmla="*/ 701193 w 866110"/>
                  <a:gd name="connsiteY18" fmla="*/ 234776 h 314268"/>
                  <a:gd name="connsiteX19" fmla="*/ 701193 w 866110"/>
                  <a:gd name="connsiteY19" fmla="*/ 227657 h 314268"/>
                  <a:gd name="connsiteX20" fmla="*/ 691702 w 866110"/>
                  <a:gd name="connsiteY20" fmla="*/ 222911 h 314268"/>
                  <a:gd name="connsiteX21" fmla="*/ 682210 w 866110"/>
                  <a:gd name="connsiteY21" fmla="*/ 227657 h 314268"/>
                  <a:gd name="connsiteX22" fmla="*/ 678651 w 866110"/>
                  <a:gd name="connsiteY22" fmla="*/ 235962 h 314268"/>
                  <a:gd name="connsiteX23" fmla="*/ 665600 w 866110"/>
                  <a:gd name="connsiteY23" fmla="*/ 235962 h 314268"/>
                  <a:gd name="connsiteX24" fmla="*/ 638311 w 866110"/>
                  <a:gd name="connsiteY24" fmla="*/ 257318 h 314268"/>
                  <a:gd name="connsiteX25" fmla="*/ 616955 w 866110"/>
                  <a:gd name="connsiteY25" fmla="*/ 260878 h 314268"/>
                  <a:gd name="connsiteX26" fmla="*/ 592040 w 866110"/>
                  <a:gd name="connsiteY26" fmla="*/ 279861 h 314268"/>
                  <a:gd name="connsiteX27" fmla="*/ 592040 w 866110"/>
                  <a:gd name="connsiteY27" fmla="*/ 297658 h 314268"/>
                  <a:gd name="connsiteX28" fmla="*/ 576616 w 866110"/>
                  <a:gd name="connsiteY28" fmla="*/ 297658 h 314268"/>
                  <a:gd name="connsiteX29" fmla="*/ 548141 w 866110"/>
                  <a:gd name="connsiteY29" fmla="*/ 314268 h 314268"/>
                  <a:gd name="connsiteX30" fmla="*/ 533904 w 866110"/>
                  <a:gd name="connsiteY30" fmla="*/ 314268 h 314268"/>
                  <a:gd name="connsiteX31" fmla="*/ 516107 w 866110"/>
                  <a:gd name="connsiteY31" fmla="*/ 295285 h 314268"/>
                  <a:gd name="connsiteX32" fmla="*/ 520853 w 866110"/>
                  <a:gd name="connsiteY32" fmla="*/ 278674 h 314268"/>
                  <a:gd name="connsiteX33" fmla="*/ 512547 w 866110"/>
                  <a:gd name="connsiteY33" fmla="*/ 269183 h 314268"/>
                  <a:gd name="connsiteX34" fmla="*/ 520853 w 866110"/>
                  <a:gd name="connsiteY34" fmla="*/ 262064 h 314268"/>
                  <a:gd name="connsiteX35" fmla="*/ 520853 w 866110"/>
                  <a:gd name="connsiteY35" fmla="*/ 252573 h 314268"/>
                  <a:gd name="connsiteX36" fmla="*/ 527971 w 866110"/>
                  <a:gd name="connsiteY36" fmla="*/ 235962 h 314268"/>
                  <a:gd name="connsiteX37" fmla="*/ 536276 w 866110"/>
                  <a:gd name="connsiteY37" fmla="*/ 238335 h 314268"/>
                  <a:gd name="connsiteX38" fmla="*/ 541022 w 866110"/>
                  <a:gd name="connsiteY38" fmla="*/ 228843 h 314268"/>
                  <a:gd name="connsiteX39" fmla="*/ 536276 w 866110"/>
                  <a:gd name="connsiteY39" fmla="*/ 205114 h 314268"/>
                  <a:gd name="connsiteX40" fmla="*/ 530344 w 866110"/>
                  <a:gd name="connsiteY40" fmla="*/ 195623 h 314268"/>
                  <a:gd name="connsiteX41" fmla="*/ 531531 w 866110"/>
                  <a:gd name="connsiteY41" fmla="*/ 186131 h 314268"/>
                  <a:gd name="connsiteX42" fmla="*/ 488818 w 866110"/>
                  <a:gd name="connsiteY42" fmla="*/ 188504 h 314268"/>
                  <a:gd name="connsiteX43" fmla="*/ 475767 w 866110"/>
                  <a:gd name="connsiteY43" fmla="*/ 175453 h 314268"/>
                  <a:gd name="connsiteX44" fmla="*/ 484073 w 866110"/>
                  <a:gd name="connsiteY44" fmla="*/ 139859 h 314268"/>
                  <a:gd name="connsiteX45" fmla="*/ 467462 w 866110"/>
                  <a:gd name="connsiteY45" fmla="*/ 139859 h 314268"/>
                  <a:gd name="connsiteX46" fmla="*/ 450852 w 866110"/>
                  <a:gd name="connsiteY46" fmla="*/ 152910 h 314268"/>
                  <a:gd name="connsiteX47" fmla="*/ 449665 w 866110"/>
                  <a:gd name="connsiteY47" fmla="*/ 174267 h 314268"/>
                  <a:gd name="connsiteX48" fmla="*/ 431869 w 866110"/>
                  <a:gd name="connsiteY48" fmla="*/ 169521 h 314268"/>
                  <a:gd name="connsiteX49" fmla="*/ 417631 w 866110"/>
                  <a:gd name="connsiteY49" fmla="*/ 179012 h 314268"/>
                  <a:gd name="connsiteX50" fmla="*/ 412885 w 866110"/>
                  <a:gd name="connsiteY50" fmla="*/ 193250 h 314268"/>
                  <a:gd name="connsiteX51" fmla="*/ 403394 w 866110"/>
                  <a:gd name="connsiteY51" fmla="*/ 186131 h 314268"/>
                  <a:gd name="connsiteX52" fmla="*/ 395089 w 866110"/>
                  <a:gd name="connsiteY52" fmla="*/ 186131 h 314268"/>
                  <a:gd name="connsiteX53" fmla="*/ 383224 w 866110"/>
                  <a:gd name="connsiteY53" fmla="*/ 197996 h 314268"/>
                  <a:gd name="connsiteX54" fmla="*/ 364241 w 866110"/>
                  <a:gd name="connsiteY54" fmla="*/ 197996 h 314268"/>
                  <a:gd name="connsiteX55" fmla="*/ 364241 w 866110"/>
                  <a:gd name="connsiteY55" fmla="*/ 192063 h 314268"/>
                  <a:gd name="connsiteX56" fmla="*/ 350003 w 866110"/>
                  <a:gd name="connsiteY56" fmla="*/ 182572 h 314268"/>
                  <a:gd name="connsiteX57" fmla="*/ 333393 w 866110"/>
                  <a:gd name="connsiteY57" fmla="*/ 187318 h 314268"/>
                  <a:gd name="connsiteX58" fmla="*/ 333393 w 866110"/>
                  <a:gd name="connsiteY58" fmla="*/ 201555 h 314268"/>
                  <a:gd name="connsiteX59" fmla="*/ 317969 w 866110"/>
                  <a:gd name="connsiteY59" fmla="*/ 194436 h 314268"/>
                  <a:gd name="connsiteX60" fmla="*/ 312037 w 866110"/>
                  <a:gd name="connsiteY60" fmla="*/ 183758 h 314268"/>
                  <a:gd name="connsiteX61" fmla="*/ 296613 w 866110"/>
                  <a:gd name="connsiteY61" fmla="*/ 179012 h 314268"/>
                  <a:gd name="connsiteX62" fmla="*/ 291867 w 866110"/>
                  <a:gd name="connsiteY62" fmla="*/ 167148 h 314268"/>
                  <a:gd name="connsiteX63" fmla="*/ 272884 w 866110"/>
                  <a:gd name="connsiteY63" fmla="*/ 165961 h 314268"/>
                  <a:gd name="connsiteX64" fmla="*/ 270511 w 866110"/>
                  <a:gd name="connsiteY64" fmla="*/ 154097 h 314268"/>
                  <a:gd name="connsiteX65" fmla="*/ 245596 w 866110"/>
                  <a:gd name="connsiteY65" fmla="*/ 152910 h 314268"/>
                  <a:gd name="connsiteX66" fmla="*/ 231358 w 866110"/>
                  <a:gd name="connsiteY66" fmla="*/ 162402 h 314268"/>
                  <a:gd name="connsiteX67" fmla="*/ 226612 w 866110"/>
                  <a:gd name="connsiteY67" fmla="*/ 177826 h 314268"/>
                  <a:gd name="connsiteX68" fmla="*/ 202883 w 866110"/>
                  <a:gd name="connsiteY68" fmla="*/ 176640 h 314268"/>
                  <a:gd name="connsiteX69" fmla="*/ 175595 w 866110"/>
                  <a:gd name="connsiteY69" fmla="*/ 181385 h 314268"/>
                  <a:gd name="connsiteX70" fmla="*/ 163731 w 866110"/>
                  <a:gd name="connsiteY70" fmla="*/ 176640 h 314268"/>
                  <a:gd name="connsiteX71" fmla="*/ 116272 w 866110"/>
                  <a:gd name="connsiteY71" fmla="*/ 177826 h 314268"/>
                  <a:gd name="connsiteX72" fmla="*/ 113900 w 866110"/>
                  <a:gd name="connsiteY72" fmla="*/ 169521 h 314268"/>
                  <a:gd name="connsiteX73" fmla="*/ 98476 w 866110"/>
                  <a:gd name="connsiteY73" fmla="*/ 163589 h 314268"/>
                  <a:gd name="connsiteX74" fmla="*/ 79492 w 866110"/>
                  <a:gd name="connsiteY74" fmla="*/ 165961 h 314268"/>
                  <a:gd name="connsiteX75" fmla="*/ 77120 w 866110"/>
                  <a:gd name="connsiteY75" fmla="*/ 188504 h 314268"/>
                  <a:gd name="connsiteX76" fmla="*/ 65255 w 866110"/>
                  <a:gd name="connsiteY76" fmla="*/ 179012 h 314268"/>
                  <a:gd name="connsiteX77" fmla="*/ 35594 w 866110"/>
                  <a:gd name="connsiteY77" fmla="*/ 184945 h 314268"/>
                  <a:gd name="connsiteX78" fmla="*/ 40339 w 866110"/>
                  <a:gd name="connsiteY78" fmla="*/ 154097 h 314268"/>
                  <a:gd name="connsiteX79" fmla="*/ 40339 w 866110"/>
                  <a:gd name="connsiteY79" fmla="*/ 109012 h 314268"/>
                  <a:gd name="connsiteX80" fmla="*/ 27289 w 866110"/>
                  <a:gd name="connsiteY80" fmla="*/ 86469 h 314268"/>
                  <a:gd name="connsiteX81" fmla="*/ 4746 w 866110"/>
                  <a:gd name="connsiteY81" fmla="*/ 91215 h 314268"/>
                  <a:gd name="connsiteX82" fmla="*/ 0 w 866110"/>
                  <a:gd name="connsiteY82" fmla="*/ 71045 h 314268"/>
                  <a:gd name="connsiteX83" fmla="*/ 15424 w 866110"/>
                  <a:gd name="connsiteY83" fmla="*/ 54435 h 314268"/>
                  <a:gd name="connsiteX84" fmla="*/ 33221 w 866110"/>
                  <a:gd name="connsiteY84" fmla="*/ 47316 h 314268"/>
                  <a:gd name="connsiteX85" fmla="*/ 37967 w 866110"/>
                  <a:gd name="connsiteY85" fmla="*/ 36638 h 314268"/>
                  <a:gd name="connsiteX86" fmla="*/ 42712 w 866110"/>
                  <a:gd name="connsiteY86" fmla="*/ 33079 h 314268"/>
                  <a:gd name="connsiteX87" fmla="*/ 51018 w 866110"/>
                  <a:gd name="connsiteY87" fmla="*/ 22401 h 314268"/>
                  <a:gd name="connsiteX0" fmla="*/ 61418 w 866110"/>
                  <a:gd name="connsiteY0" fmla="*/ 115766 h 430034"/>
                  <a:gd name="connsiteX1" fmla="*/ 377064 w 866110"/>
                  <a:gd name="connsiteY1" fmla="*/ 0 h 430034"/>
                  <a:gd name="connsiteX2" fmla="*/ 743057 w 866110"/>
                  <a:gd name="connsiteY2" fmla="*/ 115766 h 430034"/>
                  <a:gd name="connsiteX3" fmla="*/ 762889 w 866110"/>
                  <a:gd name="connsiteY3" fmla="*/ 190371 h 430034"/>
                  <a:gd name="connsiteX4" fmla="*/ 778313 w 866110"/>
                  <a:gd name="connsiteY4" fmla="*/ 223591 h 430034"/>
                  <a:gd name="connsiteX5" fmla="*/ 793737 w 866110"/>
                  <a:gd name="connsiteY5" fmla="*/ 235456 h 430034"/>
                  <a:gd name="connsiteX6" fmla="*/ 815093 w 866110"/>
                  <a:gd name="connsiteY6" fmla="*/ 235456 h 430034"/>
                  <a:gd name="connsiteX7" fmla="*/ 866110 w 866110"/>
                  <a:gd name="connsiteY7" fmla="*/ 290033 h 430034"/>
                  <a:gd name="connsiteX8" fmla="*/ 845940 w 866110"/>
                  <a:gd name="connsiteY8" fmla="*/ 304270 h 430034"/>
                  <a:gd name="connsiteX9" fmla="*/ 817466 w 866110"/>
                  <a:gd name="connsiteY9" fmla="*/ 313762 h 430034"/>
                  <a:gd name="connsiteX10" fmla="*/ 815093 w 866110"/>
                  <a:gd name="connsiteY10" fmla="*/ 322067 h 430034"/>
                  <a:gd name="connsiteX11" fmla="*/ 818652 w 866110"/>
                  <a:gd name="connsiteY11" fmla="*/ 338677 h 430034"/>
                  <a:gd name="connsiteX12" fmla="*/ 793737 w 866110"/>
                  <a:gd name="connsiteY12" fmla="*/ 350542 h 430034"/>
                  <a:gd name="connsiteX13" fmla="*/ 770008 w 866110"/>
                  <a:gd name="connsiteY13" fmla="*/ 337491 h 430034"/>
                  <a:gd name="connsiteX14" fmla="*/ 747465 w 866110"/>
                  <a:gd name="connsiteY14" fmla="*/ 338677 h 430034"/>
                  <a:gd name="connsiteX15" fmla="*/ 742719 w 866110"/>
                  <a:gd name="connsiteY15" fmla="*/ 343423 h 430034"/>
                  <a:gd name="connsiteX16" fmla="*/ 727295 w 866110"/>
                  <a:gd name="connsiteY16" fmla="*/ 343423 h 430034"/>
                  <a:gd name="connsiteX17" fmla="*/ 722549 w 866110"/>
                  <a:gd name="connsiteY17" fmla="*/ 350542 h 430034"/>
                  <a:gd name="connsiteX18" fmla="*/ 707126 w 866110"/>
                  <a:gd name="connsiteY18" fmla="*/ 362406 h 430034"/>
                  <a:gd name="connsiteX19" fmla="*/ 701193 w 866110"/>
                  <a:gd name="connsiteY19" fmla="*/ 350542 h 430034"/>
                  <a:gd name="connsiteX20" fmla="*/ 701193 w 866110"/>
                  <a:gd name="connsiteY20" fmla="*/ 343423 h 430034"/>
                  <a:gd name="connsiteX21" fmla="*/ 691702 w 866110"/>
                  <a:gd name="connsiteY21" fmla="*/ 338677 h 430034"/>
                  <a:gd name="connsiteX22" fmla="*/ 682210 w 866110"/>
                  <a:gd name="connsiteY22" fmla="*/ 343423 h 430034"/>
                  <a:gd name="connsiteX23" fmla="*/ 678651 w 866110"/>
                  <a:gd name="connsiteY23" fmla="*/ 351728 h 430034"/>
                  <a:gd name="connsiteX24" fmla="*/ 665600 w 866110"/>
                  <a:gd name="connsiteY24" fmla="*/ 351728 h 430034"/>
                  <a:gd name="connsiteX25" fmla="*/ 638311 w 866110"/>
                  <a:gd name="connsiteY25" fmla="*/ 373084 h 430034"/>
                  <a:gd name="connsiteX26" fmla="*/ 616955 w 866110"/>
                  <a:gd name="connsiteY26" fmla="*/ 376644 h 430034"/>
                  <a:gd name="connsiteX27" fmla="*/ 592040 w 866110"/>
                  <a:gd name="connsiteY27" fmla="*/ 395627 h 430034"/>
                  <a:gd name="connsiteX28" fmla="*/ 592040 w 866110"/>
                  <a:gd name="connsiteY28" fmla="*/ 413424 h 430034"/>
                  <a:gd name="connsiteX29" fmla="*/ 576616 w 866110"/>
                  <a:gd name="connsiteY29" fmla="*/ 413424 h 430034"/>
                  <a:gd name="connsiteX30" fmla="*/ 548141 w 866110"/>
                  <a:gd name="connsiteY30" fmla="*/ 430034 h 430034"/>
                  <a:gd name="connsiteX31" fmla="*/ 533904 w 866110"/>
                  <a:gd name="connsiteY31" fmla="*/ 430034 h 430034"/>
                  <a:gd name="connsiteX32" fmla="*/ 516107 w 866110"/>
                  <a:gd name="connsiteY32" fmla="*/ 411051 h 430034"/>
                  <a:gd name="connsiteX33" fmla="*/ 520853 w 866110"/>
                  <a:gd name="connsiteY33" fmla="*/ 394440 h 430034"/>
                  <a:gd name="connsiteX34" fmla="*/ 512547 w 866110"/>
                  <a:gd name="connsiteY34" fmla="*/ 384949 h 430034"/>
                  <a:gd name="connsiteX35" fmla="*/ 520853 w 866110"/>
                  <a:gd name="connsiteY35" fmla="*/ 377830 h 430034"/>
                  <a:gd name="connsiteX36" fmla="*/ 520853 w 866110"/>
                  <a:gd name="connsiteY36" fmla="*/ 368339 h 430034"/>
                  <a:gd name="connsiteX37" fmla="*/ 527971 w 866110"/>
                  <a:gd name="connsiteY37" fmla="*/ 351728 h 430034"/>
                  <a:gd name="connsiteX38" fmla="*/ 536276 w 866110"/>
                  <a:gd name="connsiteY38" fmla="*/ 354101 h 430034"/>
                  <a:gd name="connsiteX39" fmla="*/ 541022 w 866110"/>
                  <a:gd name="connsiteY39" fmla="*/ 344609 h 430034"/>
                  <a:gd name="connsiteX40" fmla="*/ 536276 w 866110"/>
                  <a:gd name="connsiteY40" fmla="*/ 320880 h 430034"/>
                  <a:gd name="connsiteX41" fmla="*/ 530344 w 866110"/>
                  <a:gd name="connsiteY41" fmla="*/ 311389 h 430034"/>
                  <a:gd name="connsiteX42" fmla="*/ 531531 w 866110"/>
                  <a:gd name="connsiteY42" fmla="*/ 301897 h 430034"/>
                  <a:gd name="connsiteX43" fmla="*/ 488818 w 866110"/>
                  <a:gd name="connsiteY43" fmla="*/ 304270 h 430034"/>
                  <a:gd name="connsiteX44" fmla="*/ 475767 w 866110"/>
                  <a:gd name="connsiteY44" fmla="*/ 291219 h 430034"/>
                  <a:gd name="connsiteX45" fmla="*/ 484073 w 866110"/>
                  <a:gd name="connsiteY45" fmla="*/ 255625 h 430034"/>
                  <a:gd name="connsiteX46" fmla="*/ 467462 w 866110"/>
                  <a:gd name="connsiteY46" fmla="*/ 255625 h 430034"/>
                  <a:gd name="connsiteX47" fmla="*/ 450852 w 866110"/>
                  <a:gd name="connsiteY47" fmla="*/ 268676 h 430034"/>
                  <a:gd name="connsiteX48" fmla="*/ 449665 w 866110"/>
                  <a:gd name="connsiteY48" fmla="*/ 290033 h 430034"/>
                  <a:gd name="connsiteX49" fmla="*/ 431869 w 866110"/>
                  <a:gd name="connsiteY49" fmla="*/ 285287 h 430034"/>
                  <a:gd name="connsiteX50" fmla="*/ 417631 w 866110"/>
                  <a:gd name="connsiteY50" fmla="*/ 294778 h 430034"/>
                  <a:gd name="connsiteX51" fmla="*/ 412885 w 866110"/>
                  <a:gd name="connsiteY51" fmla="*/ 309016 h 430034"/>
                  <a:gd name="connsiteX52" fmla="*/ 403394 w 866110"/>
                  <a:gd name="connsiteY52" fmla="*/ 301897 h 430034"/>
                  <a:gd name="connsiteX53" fmla="*/ 395089 w 866110"/>
                  <a:gd name="connsiteY53" fmla="*/ 301897 h 430034"/>
                  <a:gd name="connsiteX54" fmla="*/ 383224 w 866110"/>
                  <a:gd name="connsiteY54" fmla="*/ 313762 h 430034"/>
                  <a:gd name="connsiteX55" fmla="*/ 364241 w 866110"/>
                  <a:gd name="connsiteY55" fmla="*/ 313762 h 430034"/>
                  <a:gd name="connsiteX56" fmla="*/ 364241 w 866110"/>
                  <a:gd name="connsiteY56" fmla="*/ 307829 h 430034"/>
                  <a:gd name="connsiteX57" fmla="*/ 350003 w 866110"/>
                  <a:gd name="connsiteY57" fmla="*/ 298338 h 430034"/>
                  <a:gd name="connsiteX58" fmla="*/ 333393 w 866110"/>
                  <a:gd name="connsiteY58" fmla="*/ 303084 h 430034"/>
                  <a:gd name="connsiteX59" fmla="*/ 333393 w 866110"/>
                  <a:gd name="connsiteY59" fmla="*/ 317321 h 430034"/>
                  <a:gd name="connsiteX60" fmla="*/ 317969 w 866110"/>
                  <a:gd name="connsiteY60" fmla="*/ 310202 h 430034"/>
                  <a:gd name="connsiteX61" fmla="*/ 312037 w 866110"/>
                  <a:gd name="connsiteY61" fmla="*/ 299524 h 430034"/>
                  <a:gd name="connsiteX62" fmla="*/ 296613 w 866110"/>
                  <a:gd name="connsiteY62" fmla="*/ 294778 h 430034"/>
                  <a:gd name="connsiteX63" fmla="*/ 291867 w 866110"/>
                  <a:gd name="connsiteY63" fmla="*/ 282914 h 430034"/>
                  <a:gd name="connsiteX64" fmla="*/ 272884 w 866110"/>
                  <a:gd name="connsiteY64" fmla="*/ 281727 h 430034"/>
                  <a:gd name="connsiteX65" fmla="*/ 270511 w 866110"/>
                  <a:gd name="connsiteY65" fmla="*/ 269863 h 430034"/>
                  <a:gd name="connsiteX66" fmla="*/ 245596 w 866110"/>
                  <a:gd name="connsiteY66" fmla="*/ 268676 h 430034"/>
                  <a:gd name="connsiteX67" fmla="*/ 231358 w 866110"/>
                  <a:gd name="connsiteY67" fmla="*/ 278168 h 430034"/>
                  <a:gd name="connsiteX68" fmla="*/ 226612 w 866110"/>
                  <a:gd name="connsiteY68" fmla="*/ 293592 h 430034"/>
                  <a:gd name="connsiteX69" fmla="*/ 202883 w 866110"/>
                  <a:gd name="connsiteY69" fmla="*/ 292406 h 430034"/>
                  <a:gd name="connsiteX70" fmla="*/ 175595 w 866110"/>
                  <a:gd name="connsiteY70" fmla="*/ 297151 h 430034"/>
                  <a:gd name="connsiteX71" fmla="*/ 163731 w 866110"/>
                  <a:gd name="connsiteY71" fmla="*/ 292406 h 430034"/>
                  <a:gd name="connsiteX72" fmla="*/ 116272 w 866110"/>
                  <a:gd name="connsiteY72" fmla="*/ 293592 h 430034"/>
                  <a:gd name="connsiteX73" fmla="*/ 113900 w 866110"/>
                  <a:gd name="connsiteY73" fmla="*/ 285287 h 430034"/>
                  <a:gd name="connsiteX74" fmla="*/ 98476 w 866110"/>
                  <a:gd name="connsiteY74" fmla="*/ 279355 h 430034"/>
                  <a:gd name="connsiteX75" fmla="*/ 79492 w 866110"/>
                  <a:gd name="connsiteY75" fmla="*/ 281727 h 430034"/>
                  <a:gd name="connsiteX76" fmla="*/ 77120 w 866110"/>
                  <a:gd name="connsiteY76" fmla="*/ 304270 h 430034"/>
                  <a:gd name="connsiteX77" fmla="*/ 65255 w 866110"/>
                  <a:gd name="connsiteY77" fmla="*/ 294778 h 430034"/>
                  <a:gd name="connsiteX78" fmla="*/ 35594 w 866110"/>
                  <a:gd name="connsiteY78" fmla="*/ 300711 h 430034"/>
                  <a:gd name="connsiteX79" fmla="*/ 40339 w 866110"/>
                  <a:gd name="connsiteY79" fmla="*/ 269863 h 430034"/>
                  <a:gd name="connsiteX80" fmla="*/ 40339 w 866110"/>
                  <a:gd name="connsiteY80" fmla="*/ 224778 h 430034"/>
                  <a:gd name="connsiteX81" fmla="*/ 27289 w 866110"/>
                  <a:gd name="connsiteY81" fmla="*/ 202235 h 430034"/>
                  <a:gd name="connsiteX82" fmla="*/ 4746 w 866110"/>
                  <a:gd name="connsiteY82" fmla="*/ 206981 h 430034"/>
                  <a:gd name="connsiteX83" fmla="*/ 0 w 866110"/>
                  <a:gd name="connsiteY83" fmla="*/ 186811 h 430034"/>
                  <a:gd name="connsiteX84" fmla="*/ 15424 w 866110"/>
                  <a:gd name="connsiteY84" fmla="*/ 170201 h 430034"/>
                  <a:gd name="connsiteX85" fmla="*/ 33221 w 866110"/>
                  <a:gd name="connsiteY85" fmla="*/ 163082 h 430034"/>
                  <a:gd name="connsiteX86" fmla="*/ 37967 w 866110"/>
                  <a:gd name="connsiteY86" fmla="*/ 152404 h 430034"/>
                  <a:gd name="connsiteX87" fmla="*/ 42712 w 866110"/>
                  <a:gd name="connsiteY87" fmla="*/ 148845 h 430034"/>
                  <a:gd name="connsiteX88" fmla="*/ 51018 w 866110"/>
                  <a:gd name="connsiteY88" fmla="*/ 138167 h 430034"/>
                  <a:gd name="connsiteX89" fmla="*/ 61418 w 866110"/>
                  <a:gd name="connsiteY89" fmla="*/ 115766 h 430034"/>
                  <a:gd name="connsiteX0" fmla="*/ 377064 w 866110"/>
                  <a:gd name="connsiteY0" fmla="*/ 0 h 430034"/>
                  <a:gd name="connsiteX1" fmla="*/ 743057 w 866110"/>
                  <a:gd name="connsiteY1" fmla="*/ 115766 h 430034"/>
                  <a:gd name="connsiteX2" fmla="*/ 762889 w 866110"/>
                  <a:gd name="connsiteY2" fmla="*/ 190371 h 430034"/>
                  <a:gd name="connsiteX3" fmla="*/ 778313 w 866110"/>
                  <a:gd name="connsiteY3" fmla="*/ 223591 h 430034"/>
                  <a:gd name="connsiteX4" fmla="*/ 793737 w 866110"/>
                  <a:gd name="connsiteY4" fmla="*/ 235456 h 430034"/>
                  <a:gd name="connsiteX5" fmla="*/ 815093 w 866110"/>
                  <a:gd name="connsiteY5" fmla="*/ 235456 h 430034"/>
                  <a:gd name="connsiteX6" fmla="*/ 866110 w 866110"/>
                  <a:gd name="connsiteY6" fmla="*/ 290033 h 430034"/>
                  <a:gd name="connsiteX7" fmla="*/ 845940 w 866110"/>
                  <a:gd name="connsiteY7" fmla="*/ 304270 h 430034"/>
                  <a:gd name="connsiteX8" fmla="*/ 817466 w 866110"/>
                  <a:gd name="connsiteY8" fmla="*/ 313762 h 430034"/>
                  <a:gd name="connsiteX9" fmla="*/ 815093 w 866110"/>
                  <a:gd name="connsiteY9" fmla="*/ 322067 h 430034"/>
                  <a:gd name="connsiteX10" fmla="*/ 818652 w 866110"/>
                  <a:gd name="connsiteY10" fmla="*/ 338677 h 430034"/>
                  <a:gd name="connsiteX11" fmla="*/ 793737 w 866110"/>
                  <a:gd name="connsiteY11" fmla="*/ 350542 h 430034"/>
                  <a:gd name="connsiteX12" fmla="*/ 770008 w 866110"/>
                  <a:gd name="connsiteY12" fmla="*/ 337491 h 430034"/>
                  <a:gd name="connsiteX13" fmla="*/ 747465 w 866110"/>
                  <a:gd name="connsiteY13" fmla="*/ 338677 h 430034"/>
                  <a:gd name="connsiteX14" fmla="*/ 742719 w 866110"/>
                  <a:gd name="connsiteY14" fmla="*/ 343423 h 430034"/>
                  <a:gd name="connsiteX15" fmla="*/ 727295 w 866110"/>
                  <a:gd name="connsiteY15" fmla="*/ 343423 h 430034"/>
                  <a:gd name="connsiteX16" fmla="*/ 722549 w 866110"/>
                  <a:gd name="connsiteY16" fmla="*/ 350542 h 430034"/>
                  <a:gd name="connsiteX17" fmla="*/ 707126 w 866110"/>
                  <a:gd name="connsiteY17" fmla="*/ 362406 h 430034"/>
                  <a:gd name="connsiteX18" fmla="*/ 701193 w 866110"/>
                  <a:gd name="connsiteY18" fmla="*/ 350542 h 430034"/>
                  <a:gd name="connsiteX19" fmla="*/ 701193 w 866110"/>
                  <a:gd name="connsiteY19" fmla="*/ 343423 h 430034"/>
                  <a:gd name="connsiteX20" fmla="*/ 691702 w 866110"/>
                  <a:gd name="connsiteY20" fmla="*/ 338677 h 430034"/>
                  <a:gd name="connsiteX21" fmla="*/ 682210 w 866110"/>
                  <a:gd name="connsiteY21" fmla="*/ 343423 h 430034"/>
                  <a:gd name="connsiteX22" fmla="*/ 678651 w 866110"/>
                  <a:gd name="connsiteY22" fmla="*/ 351728 h 430034"/>
                  <a:gd name="connsiteX23" fmla="*/ 665600 w 866110"/>
                  <a:gd name="connsiteY23" fmla="*/ 351728 h 430034"/>
                  <a:gd name="connsiteX24" fmla="*/ 638311 w 866110"/>
                  <a:gd name="connsiteY24" fmla="*/ 373084 h 430034"/>
                  <a:gd name="connsiteX25" fmla="*/ 616955 w 866110"/>
                  <a:gd name="connsiteY25" fmla="*/ 376644 h 430034"/>
                  <a:gd name="connsiteX26" fmla="*/ 592040 w 866110"/>
                  <a:gd name="connsiteY26" fmla="*/ 395627 h 430034"/>
                  <a:gd name="connsiteX27" fmla="*/ 592040 w 866110"/>
                  <a:gd name="connsiteY27" fmla="*/ 413424 h 430034"/>
                  <a:gd name="connsiteX28" fmla="*/ 576616 w 866110"/>
                  <a:gd name="connsiteY28" fmla="*/ 413424 h 430034"/>
                  <a:gd name="connsiteX29" fmla="*/ 548141 w 866110"/>
                  <a:gd name="connsiteY29" fmla="*/ 430034 h 430034"/>
                  <a:gd name="connsiteX30" fmla="*/ 533904 w 866110"/>
                  <a:gd name="connsiteY30" fmla="*/ 430034 h 430034"/>
                  <a:gd name="connsiteX31" fmla="*/ 516107 w 866110"/>
                  <a:gd name="connsiteY31" fmla="*/ 411051 h 430034"/>
                  <a:gd name="connsiteX32" fmla="*/ 520853 w 866110"/>
                  <a:gd name="connsiteY32" fmla="*/ 394440 h 430034"/>
                  <a:gd name="connsiteX33" fmla="*/ 512547 w 866110"/>
                  <a:gd name="connsiteY33" fmla="*/ 384949 h 430034"/>
                  <a:gd name="connsiteX34" fmla="*/ 520853 w 866110"/>
                  <a:gd name="connsiteY34" fmla="*/ 377830 h 430034"/>
                  <a:gd name="connsiteX35" fmla="*/ 520853 w 866110"/>
                  <a:gd name="connsiteY35" fmla="*/ 368339 h 430034"/>
                  <a:gd name="connsiteX36" fmla="*/ 527971 w 866110"/>
                  <a:gd name="connsiteY36" fmla="*/ 351728 h 430034"/>
                  <a:gd name="connsiteX37" fmla="*/ 536276 w 866110"/>
                  <a:gd name="connsiteY37" fmla="*/ 354101 h 430034"/>
                  <a:gd name="connsiteX38" fmla="*/ 541022 w 866110"/>
                  <a:gd name="connsiteY38" fmla="*/ 344609 h 430034"/>
                  <a:gd name="connsiteX39" fmla="*/ 536276 w 866110"/>
                  <a:gd name="connsiteY39" fmla="*/ 320880 h 430034"/>
                  <a:gd name="connsiteX40" fmla="*/ 530344 w 866110"/>
                  <a:gd name="connsiteY40" fmla="*/ 311389 h 430034"/>
                  <a:gd name="connsiteX41" fmla="*/ 531531 w 866110"/>
                  <a:gd name="connsiteY41" fmla="*/ 301897 h 430034"/>
                  <a:gd name="connsiteX42" fmla="*/ 488818 w 866110"/>
                  <a:gd name="connsiteY42" fmla="*/ 304270 h 430034"/>
                  <a:gd name="connsiteX43" fmla="*/ 475767 w 866110"/>
                  <a:gd name="connsiteY43" fmla="*/ 291219 h 430034"/>
                  <a:gd name="connsiteX44" fmla="*/ 484073 w 866110"/>
                  <a:gd name="connsiteY44" fmla="*/ 255625 h 430034"/>
                  <a:gd name="connsiteX45" fmla="*/ 467462 w 866110"/>
                  <a:gd name="connsiteY45" fmla="*/ 255625 h 430034"/>
                  <a:gd name="connsiteX46" fmla="*/ 450852 w 866110"/>
                  <a:gd name="connsiteY46" fmla="*/ 268676 h 430034"/>
                  <a:gd name="connsiteX47" fmla="*/ 449665 w 866110"/>
                  <a:gd name="connsiteY47" fmla="*/ 290033 h 430034"/>
                  <a:gd name="connsiteX48" fmla="*/ 431869 w 866110"/>
                  <a:gd name="connsiteY48" fmla="*/ 285287 h 430034"/>
                  <a:gd name="connsiteX49" fmla="*/ 417631 w 866110"/>
                  <a:gd name="connsiteY49" fmla="*/ 294778 h 430034"/>
                  <a:gd name="connsiteX50" fmla="*/ 412885 w 866110"/>
                  <a:gd name="connsiteY50" fmla="*/ 309016 h 430034"/>
                  <a:gd name="connsiteX51" fmla="*/ 403394 w 866110"/>
                  <a:gd name="connsiteY51" fmla="*/ 301897 h 430034"/>
                  <a:gd name="connsiteX52" fmla="*/ 395089 w 866110"/>
                  <a:gd name="connsiteY52" fmla="*/ 301897 h 430034"/>
                  <a:gd name="connsiteX53" fmla="*/ 383224 w 866110"/>
                  <a:gd name="connsiteY53" fmla="*/ 313762 h 430034"/>
                  <a:gd name="connsiteX54" fmla="*/ 364241 w 866110"/>
                  <a:gd name="connsiteY54" fmla="*/ 313762 h 430034"/>
                  <a:gd name="connsiteX55" fmla="*/ 364241 w 866110"/>
                  <a:gd name="connsiteY55" fmla="*/ 307829 h 430034"/>
                  <a:gd name="connsiteX56" fmla="*/ 350003 w 866110"/>
                  <a:gd name="connsiteY56" fmla="*/ 298338 h 430034"/>
                  <a:gd name="connsiteX57" fmla="*/ 333393 w 866110"/>
                  <a:gd name="connsiteY57" fmla="*/ 303084 h 430034"/>
                  <a:gd name="connsiteX58" fmla="*/ 333393 w 866110"/>
                  <a:gd name="connsiteY58" fmla="*/ 317321 h 430034"/>
                  <a:gd name="connsiteX59" fmla="*/ 317969 w 866110"/>
                  <a:gd name="connsiteY59" fmla="*/ 310202 h 430034"/>
                  <a:gd name="connsiteX60" fmla="*/ 312037 w 866110"/>
                  <a:gd name="connsiteY60" fmla="*/ 299524 h 430034"/>
                  <a:gd name="connsiteX61" fmla="*/ 296613 w 866110"/>
                  <a:gd name="connsiteY61" fmla="*/ 294778 h 430034"/>
                  <a:gd name="connsiteX62" fmla="*/ 291867 w 866110"/>
                  <a:gd name="connsiteY62" fmla="*/ 282914 h 430034"/>
                  <a:gd name="connsiteX63" fmla="*/ 272884 w 866110"/>
                  <a:gd name="connsiteY63" fmla="*/ 281727 h 430034"/>
                  <a:gd name="connsiteX64" fmla="*/ 270511 w 866110"/>
                  <a:gd name="connsiteY64" fmla="*/ 269863 h 430034"/>
                  <a:gd name="connsiteX65" fmla="*/ 245596 w 866110"/>
                  <a:gd name="connsiteY65" fmla="*/ 268676 h 430034"/>
                  <a:gd name="connsiteX66" fmla="*/ 231358 w 866110"/>
                  <a:gd name="connsiteY66" fmla="*/ 278168 h 430034"/>
                  <a:gd name="connsiteX67" fmla="*/ 226612 w 866110"/>
                  <a:gd name="connsiteY67" fmla="*/ 293592 h 430034"/>
                  <a:gd name="connsiteX68" fmla="*/ 202883 w 866110"/>
                  <a:gd name="connsiteY68" fmla="*/ 292406 h 430034"/>
                  <a:gd name="connsiteX69" fmla="*/ 175595 w 866110"/>
                  <a:gd name="connsiteY69" fmla="*/ 297151 h 430034"/>
                  <a:gd name="connsiteX70" fmla="*/ 163731 w 866110"/>
                  <a:gd name="connsiteY70" fmla="*/ 292406 h 430034"/>
                  <a:gd name="connsiteX71" fmla="*/ 116272 w 866110"/>
                  <a:gd name="connsiteY71" fmla="*/ 293592 h 430034"/>
                  <a:gd name="connsiteX72" fmla="*/ 113900 w 866110"/>
                  <a:gd name="connsiteY72" fmla="*/ 285287 h 430034"/>
                  <a:gd name="connsiteX73" fmla="*/ 98476 w 866110"/>
                  <a:gd name="connsiteY73" fmla="*/ 279355 h 430034"/>
                  <a:gd name="connsiteX74" fmla="*/ 79492 w 866110"/>
                  <a:gd name="connsiteY74" fmla="*/ 281727 h 430034"/>
                  <a:gd name="connsiteX75" fmla="*/ 77120 w 866110"/>
                  <a:gd name="connsiteY75" fmla="*/ 304270 h 430034"/>
                  <a:gd name="connsiteX76" fmla="*/ 65255 w 866110"/>
                  <a:gd name="connsiteY76" fmla="*/ 294778 h 430034"/>
                  <a:gd name="connsiteX77" fmla="*/ 35594 w 866110"/>
                  <a:gd name="connsiteY77" fmla="*/ 300711 h 430034"/>
                  <a:gd name="connsiteX78" fmla="*/ 40339 w 866110"/>
                  <a:gd name="connsiteY78" fmla="*/ 269863 h 430034"/>
                  <a:gd name="connsiteX79" fmla="*/ 40339 w 866110"/>
                  <a:gd name="connsiteY79" fmla="*/ 224778 h 430034"/>
                  <a:gd name="connsiteX80" fmla="*/ 27289 w 866110"/>
                  <a:gd name="connsiteY80" fmla="*/ 202235 h 430034"/>
                  <a:gd name="connsiteX81" fmla="*/ 4746 w 866110"/>
                  <a:gd name="connsiteY81" fmla="*/ 206981 h 430034"/>
                  <a:gd name="connsiteX82" fmla="*/ 0 w 866110"/>
                  <a:gd name="connsiteY82" fmla="*/ 186811 h 430034"/>
                  <a:gd name="connsiteX83" fmla="*/ 15424 w 866110"/>
                  <a:gd name="connsiteY83" fmla="*/ 170201 h 430034"/>
                  <a:gd name="connsiteX84" fmla="*/ 33221 w 866110"/>
                  <a:gd name="connsiteY84" fmla="*/ 163082 h 430034"/>
                  <a:gd name="connsiteX85" fmla="*/ 37967 w 866110"/>
                  <a:gd name="connsiteY85" fmla="*/ 152404 h 430034"/>
                  <a:gd name="connsiteX86" fmla="*/ 42712 w 866110"/>
                  <a:gd name="connsiteY86" fmla="*/ 148845 h 430034"/>
                  <a:gd name="connsiteX87" fmla="*/ 51018 w 866110"/>
                  <a:gd name="connsiteY87" fmla="*/ 138167 h 430034"/>
                  <a:gd name="connsiteX88" fmla="*/ 61418 w 866110"/>
                  <a:gd name="connsiteY88" fmla="*/ 115766 h 430034"/>
                  <a:gd name="connsiteX89" fmla="*/ 468504 w 866110"/>
                  <a:gd name="connsiteY89" fmla="*/ 91440 h 430034"/>
                  <a:gd name="connsiteX0" fmla="*/ 743057 w 866110"/>
                  <a:gd name="connsiteY0" fmla="*/ 58948 h 373216"/>
                  <a:gd name="connsiteX1" fmla="*/ 762889 w 866110"/>
                  <a:gd name="connsiteY1" fmla="*/ 133553 h 373216"/>
                  <a:gd name="connsiteX2" fmla="*/ 778313 w 866110"/>
                  <a:gd name="connsiteY2" fmla="*/ 166773 h 373216"/>
                  <a:gd name="connsiteX3" fmla="*/ 793737 w 866110"/>
                  <a:gd name="connsiteY3" fmla="*/ 178638 h 373216"/>
                  <a:gd name="connsiteX4" fmla="*/ 815093 w 866110"/>
                  <a:gd name="connsiteY4" fmla="*/ 178638 h 373216"/>
                  <a:gd name="connsiteX5" fmla="*/ 866110 w 866110"/>
                  <a:gd name="connsiteY5" fmla="*/ 233215 h 373216"/>
                  <a:gd name="connsiteX6" fmla="*/ 845940 w 866110"/>
                  <a:gd name="connsiteY6" fmla="*/ 247452 h 373216"/>
                  <a:gd name="connsiteX7" fmla="*/ 817466 w 866110"/>
                  <a:gd name="connsiteY7" fmla="*/ 256944 h 373216"/>
                  <a:gd name="connsiteX8" fmla="*/ 815093 w 866110"/>
                  <a:gd name="connsiteY8" fmla="*/ 265249 h 373216"/>
                  <a:gd name="connsiteX9" fmla="*/ 818652 w 866110"/>
                  <a:gd name="connsiteY9" fmla="*/ 281859 h 373216"/>
                  <a:gd name="connsiteX10" fmla="*/ 793737 w 866110"/>
                  <a:gd name="connsiteY10" fmla="*/ 293724 h 373216"/>
                  <a:gd name="connsiteX11" fmla="*/ 770008 w 866110"/>
                  <a:gd name="connsiteY11" fmla="*/ 280673 h 373216"/>
                  <a:gd name="connsiteX12" fmla="*/ 747465 w 866110"/>
                  <a:gd name="connsiteY12" fmla="*/ 281859 h 373216"/>
                  <a:gd name="connsiteX13" fmla="*/ 742719 w 866110"/>
                  <a:gd name="connsiteY13" fmla="*/ 286605 h 373216"/>
                  <a:gd name="connsiteX14" fmla="*/ 727295 w 866110"/>
                  <a:gd name="connsiteY14" fmla="*/ 286605 h 373216"/>
                  <a:gd name="connsiteX15" fmla="*/ 722549 w 866110"/>
                  <a:gd name="connsiteY15" fmla="*/ 293724 h 373216"/>
                  <a:gd name="connsiteX16" fmla="*/ 707126 w 866110"/>
                  <a:gd name="connsiteY16" fmla="*/ 305588 h 373216"/>
                  <a:gd name="connsiteX17" fmla="*/ 701193 w 866110"/>
                  <a:gd name="connsiteY17" fmla="*/ 293724 h 373216"/>
                  <a:gd name="connsiteX18" fmla="*/ 701193 w 866110"/>
                  <a:gd name="connsiteY18" fmla="*/ 286605 h 373216"/>
                  <a:gd name="connsiteX19" fmla="*/ 691702 w 866110"/>
                  <a:gd name="connsiteY19" fmla="*/ 281859 h 373216"/>
                  <a:gd name="connsiteX20" fmla="*/ 682210 w 866110"/>
                  <a:gd name="connsiteY20" fmla="*/ 286605 h 373216"/>
                  <a:gd name="connsiteX21" fmla="*/ 678651 w 866110"/>
                  <a:gd name="connsiteY21" fmla="*/ 294910 h 373216"/>
                  <a:gd name="connsiteX22" fmla="*/ 665600 w 866110"/>
                  <a:gd name="connsiteY22" fmla="*/ 294910 h 373216"/>
                  <a:gd name="connsiteX23" fmla="*/ 638311 w 866110"/>
                  <a:gd name="connsiteY23" fmla="*/ 316266 h 373216"/>
                  <a:gd name="connsiteX24" fmla="*/ 616955 w 866110"/>
                  <a:gd name="connsiteY24" fmla="*/ 319826 h 373216"/>
                  <a:gd name="connsiteX25" fmla="*/ 592040 w 866110"/>
                  <a:gd name="connsiteY25" fmla="*/ 338809 h 373216"/>
                  <a:gd name="connsiteX26" fmla="*/ 592040 w 866110"/>
                  <a:gd name="connsiteY26" fmla="*/ 356606 h 373216"/>
                  <a:gd name="connsiteX27" fmla="*/ 576616 w 866110"/>
                  <a:gd name="connsiteY27" fmla="*/ 356606 h 373216"/>
                  <a:gd name="connsiteX28" fmla="*/ 548141 w 866110"/>
                  <a:gd name="connsiteY28" fmla="*/ 373216 h 373216"/>
                  <a:gd name="connsiteX29" fmla="*/ 533904 w 866110"/>
                  <a:gd name="connsiteY29" fmla="*/ 373216 h 373216"/>
                  <a:gd name="connsiteX30" fmla="*/ 516107 w 866110"/>
                  <a:gd name="connsiteY30" fmla="*/ 354233 h 373216"/>
                  <a:gd name="connsiteX31" fmla="*/ 520853 w 866110"/>
                  <a:gd name="connsiteY31" fmla="*/ 337622 h 373216"/>
                  <a:gd name="connsiteX32" fmla="*/ 512547 w 866110"/>
                  <a:gd name="connsiteY32" fmla="*/ 328131 h 373216"/>
                  <a:gd name="connsiteX33" fmla="*/ 520853 w 866110"/>
                  <a:gd name="connsiteY33" fmla="*/ 321012 h 373216"/>
                  <a:gd name="connsiteX34" fmla="*/ 520853 w 866110"/>
                  <a:gd name="connsiteY34" fmla="*/ 311521 h 373216"/>
                  <a:gd name="connsiteX35" fmla="*/ 527971 w 866110"/>
                  <a:gd name="connsiteY35" fmla="*/ 294910 h 373216"/>
                  <a:gd name="connsiteX36" fmla="*/ 536276 w 866110"/>
                  <a:gd name="connsiteY36" fmla="*/ 297283 h 373216"/>
                  <a:gd name="connsiteX37" fmla="*/ 541022 w 866110"/>
                  <a:gd name="connsiteY37" fmla="*/ 287791 h 373216"/>
                  <a:gd name="connsiteX38" fmla="*/ 536276 w 866110"/>
                  <a:gd name="connsiteY38" fmla="*/ 264062 h 373216"/>
                  <a:gd name="connsiteX39" fmla="*/ 530344 w 866110"/>
                  <a:gd name="connsiteY39" fmla="*/ 254571 h 373216"/>
                  <a:gd name="connsiteX40" fmla="*/ 531531 w 866110"/>
                  <a:gd name="connsiteY40" fmla="*/ 245079 h 373216"/>
                  <a:gd name="connsiteX41" fmla="*/ 488818 w 866110"/>
                  <a:gd name="connsiteY41" fmla="*/ 247452 h 373216"/>
                  <a:gd name="connsiteX42" fmla="*/ 475767 w 866110"/>
                  <a:gd name="connsiteY42" fmla="*/ 234401 h 373216"/>
                  <a:gd name="connsiteX43" fmla="*/ 484073 w 866110"/>
                  <a:gd name="connsiteY43" fmla="*/ 198807 h 373216"/>
                  <a:gd name="connsiteX44" fmla="*/ 467462 w 866110"/>
                  <a:gd name="connsiteY44" fmla="*/ 198807 h 373216"/>
                  <a:gd name="connsiteX45" fmla="*/ 450852 w 866110"/>
                  <a:gd name="connsiteY45" fmla="*/ 211858 h 373216"/>
                  <a:gd name="connsiteX46" fmla="*/ 449665 w 866110"/>
                  <a:gd name="connsiteY46" fmla="*/ 233215 h 373216"/>
                  <a:gd name="connsiteX47" fmla="*/ 431869 w 866110"/>
                  <a:gd name="connsiteY47" fmla="*/ 228469 h 373216"/>
                  <a:gd name="connsiteX48" fmla="*/ 417631 w 866110"/>
                  <a:gd name="connsiteY48" fmla="*/ 237960 h 373216"/>
                  <a:gd name="connsiteX49" fmla="*/ 412885 w 866110"/>
                  <a:gd name="connsiteY49" fmla="*/ 252198 h 373216"/>
                  <a:gd name="connsiteX50" fmla="*/ 403394 w 866110"/>
                  <a:gd name="connsiteY50" fmla="*/ 245079 h 373216"/>
                  <a:gd name="connsiteX51" fmla="*/ 395089 w 866110"/>
                  <a:gd name="connsiteY51" fmla="*/ 245079 h 373216"/>
                  <a:gd name="connsiteX52" fmla="*/ 383224 w 866110"/>
                  <a:gd name="connsiteY52" fmla="*/ 256944 h 373216"/>
                  <a:gd name="connsiteX53" fmla="*/ 364241 w 866110"/>
                  <a:gd name="connsiteY53" fmla="*/ 256944 h 373216"/>
                  <a:gd name="connsiteX54" fmla="*/ 364241 w 866110"/>
                  <a:gd name="connsiteY54" fmla="*/ 251011 h 373216"/>
                  <a:gd name="connsiteX55" fmla="*/ 350003 w 866110"/>
                  <a:gd name="connsiteY55" fmla="*/ 241520 h 373216"/>
                  <a:gd name="connsiteX56" fmla="*/ 333393 w 866110"/>
                  <a:gd name="connsiteY56" fmla="*/ 246266 h 373216"/>
                  <a:gd name="connsiteX57" fmla="*/ 333393 w 866110"/>
                  <a:gd name="connsiteY57" fmla="*/ 260503 h 373216"/>
                  <a:gd name="connsiteX58" fmla="*/ 317969 w 866110"/>
                  <a:gd name="connsiteY58" fmla="*/ 253384 h 373216"/>
                  <a:gd name="connsiteX59" fmla="*/ 312037 w 866110"/>
                  <a:gd name="connsiteY59" fmla="*/ 242706 h 373216"/>
                  <a:gd name="connsiteX60" fmla="*/ 296613 w 866110"/>
                  <a:gd name="connsiteY60" fmla="*/ 237960 h 373216"/>
                  <a:gd name="connsiteX61" fmla="*/ 291867 w 866110"/>
                  <a:gd name="connsiteY61" fmla="*/ 226096 h 373216"/>
                  <a:gd name="connsiteX62" fmla="*/ 272884 w 866110"/>
                  <a:gd name="connsiteY62" fmla="*/ 224909 h 373216"/>
                  <a:gd name="connsiteX63" fmla="*/ 270511 w 866110"/>
                  <a:gd name="connsiteY63" fmla="*/ 213045 h 373216"/>
                  <a:gd name="connsiteX64" fmla="*/ 245596 w 866110"/>
                  <a:gd name="connsiteY64" fmla="*/ 211858 h 373216"/>
                  <a:gd name="connsiteX65" fmla="*/ 231358 w 866110"/>
                  <a:gd name="connsiteY65" fmla="*/ 221350 h 373216"/>
                  <a:gd name="connsiteX66" fmla="*/ 226612 w 866110"/>
                  <a:gd name="connsiteY66" fmla="*/ 236774 h 373216"/>
                  <a:gd name="connsiteX67" fmla="*/ 202883 w 866110"/>
                  <a:gd name="connsiteY67" fmla="*/ 235588 h 373216"/>
                  <a:gd name="connsiteX68" fmla="*/ 175595 w 866110"/>
                  <a:gd name="connsiteY68" fmla="*/ 240333 h 373216"/>
                  <a:gd name="connsiteX69" fmla="*/ 163731 w 866110"/>
                  <a:gd name="connsiteY69" fmla="*/ 235588 h 373216"/>
                  <a:gd name="connsiteX70" fmla="*/ 116272 w 866110"/>
                  <a:gd name="connsiteY70" fmla="*/ 236774 h 373216"/>
                  <a:gd name="connsiteX71" fmla="*/ 113900 w 866110"/>
                  <a:gd name="connsiteY71" fmla="*/ 228469 h 373216"/>
                  <a:gd name="connsiteX72" fmla="*/ 98476 w 866110"/>
                  <a:gd name="connsiteY72" fmla="*/ 222537 h 373216"/>
                  <a:gd name="connsiteX73" fmla="*/ 79492 w 866110"/>
                  <a:gd name="connsiteY73" fmla="*/ 224909 h 373216"/>
                  <a:gd name="connsiteX74" fmla="*/ 77120 w 866110"/>
                  <a:gd name="connsiteY74" fmla="*/ 247452 h 373216"/>
                  <a:gd name="connsiteX75" fmla="*/ 65255 w 866110"/>
                  <a:gd name="connsiteY75" fmla="*/ 237960 h 373216"/>
                  <a:gd name="connsiteX76" fmla="*/ 35594 w 866110"/>
                  <a:gd name="connsiteY76" fmla="*/ 243893 h 373216"/>
                  <a:gd name="connsiteX77" fmla="*/ 40339 w 866110"/>
                  <a:gd name="connsiteY77" fmla="*/ 213045 h 373216"/>
                  <a:gd name="connsiteX78" fmla="*/ 40339 w 866110"/>
                  <a:gd name="connsiteY78" fmla="*/ 167960 h 373216"/>
                  <a:gd name="connsiteX79" fmla="*/ 27289 w 866110"/>
                  <a:gd name="connsiteY79" fmla="*/ 145417 h 373216"/>
                  <a:gd name="connsiteX80" fmla="*/ 4746 w 866110"/>
                  <a:gd name="connsiteY80" fmla="*/ 150163 h 373216"/>
                  <a:gd name="connsiteX81" fmla="*/ 0 w 866110"/>
                  <a:gd name="connsiteY81" fmla="*/ 129993 h 373216"/>
                  <a:gd name="connsiteX82" fmla="*/ 15424 w 866110"/>
                  <a:gd name="connsiteY82" fmla="*/ 113383 h 373216"/>
                  <a:gd name="connsiteX83" fmla="*/ 33221 w 866110"/>
                  <a:gd name="connsiteY83" fmla="*/ 106264 h 373216"/>
                  <a:gd name="connsiteX84" fmla="*/ 37967 w 866110"/>
                  <a:gd name="connsiteY84" fmla="*/ 95586 h 373216"/>
                  <a:gd name="connsiteX85" fmla="*/ 42712 w 866110"/>
                  <a:gd name="connsiteY85" fmla="*/ 92027 h 373216"/>
                  <a:gd name="connsiteX86" fmla="*/ 51018 w 866110"/>
                  <a:gd name="connsiteY86" fmla="*/ 81349 h 373216"/>
                  <a:gd name="connsiteX87" fmla="*/ 61418 w 866110"/>
                  <a:gd name="connsiteY87" fmla="*/ 58948 h 373216"/>
                  <a:gd name="connsiteX88" fmla="*/ 468504 w 866110"/>
                  <a:gd name="connsiteY88" fmla="*/ 34622 h 373216"/>
                  <a:gd name="connsiteX0" fmla="*/ 743057 w 866110"/>
                  <a:gd name="connsiteY0" fmla="*/ 0 h 314268"/>
                  <a:gd name="connsiteX1" fmla="*/ 762889 w 866110"/>
                  <a:gd name="connsiteY1" fmla="*/ 74605 h 314268"/>
                  <a:gd name="connsiteX2" fmla="*/ 778313 w 866110"/>
                  <a:gd name="connsiteY2" fmla="*/ 107825 h 314268"/>
                  <a:gd name="connsiteX3" fmla="*/ 793737 w 866110"/>
                  <a:gd name="connsiteY3" fmla="*/ 119690 h 314268"/>
                  <a:gd name="connsiteX4" fmla="*/ 815093 w 866110"/>
                  <a:gd name="connsiteY4" fmla="*/ 119690 h 314268"/>
                  <a:gd name="connsiteX5" fmla="*/ 866110 w 866110"/>
                  <a:gd name="connsiteY5" fmla="*/ 174267 h 314268"/>
                  <a:gd name="connsiteX6" fmla="*/ 845940 w 866110"/>
                  <a:gd name="connsiteY6" fmla="*/ 188504 h 314268"/>
                  <a:gd name="connsiteX7" fmla="*/ 817466 w 866110"/>
                  <a:gd name="connsiteY7" fmla="*/ 197996 h 314268"/>
                  <a:gd name="connsiteX8" fmla="*/ 815093 w 866110"/>
                  <a:gd name="connsiteY8" fmla="*/ 206301 h 314268"/>
                  <a:gd name="connsiteX9" fmla="*/ 818652 w 866110"/>
                  <a:gd name="connsiteY9" fmla="*/ 222911 h 314268"/>
                  <a:gd name="connsiteX10" fmla="*/ 793737 w 866110"/>
                  <a:gd name="connsiteY10" fmla="*/ 234776 h 314268"/>
                  <a:gd name="connsiteX11" fmla="*/ 770008 w 866110"/>
                  <a:gd name="connsiteY11" fmla="*/ 221725 h 314268"/>
                  <a:gd name="connsiteX12" fmla="*/ 747465 w 866110"/>
                  <a:gd name="connsiteY12" fmla="*/ 222911 h 314268"/>
                  <a:gd name="connsiteX13" fmla="*/ 742719 w 866110"/>
                  <a:gd name="connsiteY13" fmla="*/ 227657 h 314268"/>
                  <a:gd name="connsiteX14" fmla="*/ 727295 w 866110"/>
                  <a:gd name="connsiteY14" fmla="*/ 227657 h 314268"/>
                  <a:gd name="connsiteX15" fmla="*/ 722549 w 866110"/>
                  <a:gd name="connsiteY15" fmla="*/ 234776 h 314268"/>
                  <a:gd name="connsiteX16" fmla="*/ 707126 w 866110"/>
                  <a:gd name="connsiteY16" fmla="*/ 246640 h 314268"/>
                  <a:gd name="connsiteX17" fmla="*/ 701193 w 866110"/>
                  <a:gd name="connsiteY17" fmla="*/ 234776 h 314268"/>
                  <a:gd name="connsiteX18" fmla="*/ 701193 w 866110"/>
                  <a:gd name="connsiteY18" fmla="*/ 227657 h 314268"/>
                  <a:gd name="connsiteX19" fmla="*/ 691702 w 866110"/>
                  <a:gd name="connsiteY19" fmla="*/ 222911 h 314268"/>
                  <a:gd name="connsiteX20" fmla="*/ 682210 w 866110"/>
                  <a:gd name="connsiteY20" fmla="*/ 227657 h 314268"/>
                  <a:gd name="connsiteX21" fmla="*/ 678651 w 866110"/>
                  <a:gd name="connsiteY21" fmla="*/ 235962 h 314268"/>
                  <a:gd name="connsiteX22" fmla="*/ 665600 w 866110"/>
                  <a:gd name="connsiteY22" fmla="*/ 235962 h 314268"/>
                  <a:gd name="connsiteX23" fmla="*/ 638311 w 866110"/>
                  <a:gd name="connsiteY23" fmla="*/ 257318 h 314268"/>
                  <a:gd name="connsiteX24" fmla="*/ 616955 w 866110"/>
                  <a:gd name="connsiteY24" fmla="*/ 260878 h 314268"/>
                  <a:gd name="connsiteX25" fmla="*/ 592040 w 866110"/>
                  <a:gd name="connsiteY25" fmla="*/ 279861 h 314268"/>
                  <a:gd name="connsiteX26" fmla="*/ 592040 w 866110"/>
                  <a:gd name="connsiteY26" fmla="*/ 297658 h 314268"/>
                  <a:gd name="connsiteX27" fmla="*/ 576616 w 866110"/>
                  <a:gd name="connsiteY27" fmla="*/ 297658 h 314268"/>
                  <a:gd name="connsiteX28" fmla="*/ 548141 w 866110"/>
                  <a:gd name="connsiteY28" fmla="*/ 314268 h 314268"/>
                  <a:gd name="connsiteX29" fmla="*/ 533904 w 866110"/>
                  <a:gd name="connsiteY29" fmla="*/ 314268 h 314268"/>
                  <a:gd name="connsiteX30" fmla="*/ 516107 w 866110"/>
                  <a:gd name="connsiteY30" fmla="*/ 295285 h 314268"/>
                  <a:gd name="connsiteX31" fmla="*/ 520853 w 866110"/>
                  <a:gd name="connsiteY31" fmla="*/ 278674 h 314268"/>
                  <a:gd name="connsiteX32" fmla="*/ 512547 w 866110"/>
                  <a:gd name="connsiteY32" fmla="*/ 269183 h 314268"/>
                  <a:gd name="connsiteX33" fmla="*/ 520853 w 866110"/>
                  <a:gd name="connsiteY33" fmla="*/ 262064 h 314268"/>
                  <a:gd name="connsiteX34" fmla="*/ 520853 w 866110"/>
                  <a:gd name="connsiteY34" fmla="*/ 252573 h 314268"/>
                  <a:gd name="connsiteX35" fmla="*/ 527971 w 866110"/>
                  <a:gd name="connsiteY35" fmla="*/ 235962 h 314268"/>
                  <a:gd name="connsiteX36" fmla="*/ 536276 w 866110"/>
                  <a:gd name="connsiteY36" fmla="*/ 238335 h 314268"/>
                  <a:gd name="connsiteX37" fmla="*/ 541022 w 866110"/>
                  <a:gd name="connsiteY37" fmla="*/ 228843 h 314268"/>
                  <a:gd name="connsiteX38" fmla="*/ 536276 w 866110"/>
                  <a:gd name="connsiteY38" fmla="*/ 205114 h 314268"/>
                  <a:gd name="connsiteX39" fmla="*/ 530344 w 866110"/>
                  <a:gd name="connsiteY39" fmla="*/ 195623 h 314268"/>
                  <a:gd name="connsiteX40" fmla="*/ 531531 w 866110"/>
                  <a:gd name="connsiteY40" fmla="*/ 186131 h 314268"/>
                  <a:gd name="connsiteX41" fmla="*/ 488818 w 866110"/>
                  <a:gd name="connsiteY41" fmla="*/ 188504 h 314268"/>
                  <a:gd name="connsiteX42" fmla="*/ 475767 w 866110"/>
                  <a:gd name="connsiteY42" fmla="*/ 175453 h 314268"/>
                  <a:gd name="connsiteX43" fmla="*/ 484073 w 866110"/>
                  <a:gd name="connsiteY43" fmla="*/ 139859 h 314268"/>
                  <a:gd name="connsiteX44" fmla="*/ 467462 w 866110"/>
                  <a:gd name="connsiteY44" fmla="*/ 139859 h 314268"/>
                  <a:gd name="connsiteX45" fmla="*/ 450852 w 866110"/>
                  <a:gd name="connsiteY45" fmla="*/ 152910 h 314268"/>
                  <a:gd name="connsiteX46" fmla="*/ 449665 w 866110"/>
                  <a:gd name="connsiteY46" fmla="*/ 174267 h 314268"/>
                  <a:gd name="connsiteX47" fmla="*/ 431869 w 866110"/>
                  <a:gd name="connsiteY47" fmla="*/ 169521 h 314268"/>
                  <a:gd name="connsiteX48" fmla="*/ 417631 w 866110"/>
                  <a:gd name="connsiteY48" fmla="*/ 179012 h 314268"/>
                  <a:gd name="connsiteX49" fmla="*/ 412885 w 866110"/>
                  <a:gd name="connsiteY49" fmla="*/ 193250 h 314268"/>
                  <a:gd name="connsiteX50" fmla="*/ 403394 w 866110"/>
                  <a:gd name="connsiteY50" fmla="*/ 186131 h 314268"/>
                  <a:gd name="connsiteX51" fmla="*/ 395089 w 866110"/>
                  <a:gd name="connsiteY51" fmla="*/ 186131 h 314268"/>
                  <a:gd name="connsiteX52" fmla="*/ 383224 w 866110"/>
                  <a:gd name="connsiteY52" fmla="*/ 197996 h 314268"/>
                  <a:gd name="connsiteX53" fmla="*/ 364241 w 866110"/>
                  <a:gd name="connsiteY53" fmla="*/ 197996 h 314268"/>
                  <a:gd name="connsiteX54" fmla="*/ 364241 w 866110"/>
                  <a:gd name="connsiteY54" fmla="*/ 192063 h 314268"/>
                  <a:gd name="connsiteX55" fmla="*/ 350003 w 866110"/>
                  <a:gd name="connsiteY55" fmla="*/ 182572 h 314268"/>
                  <a:gd name="connsiteX56" fmla="*/ 333393 w 866110"/>
                  <a:gd name="connsiteY56" fmla="*/ 187318 h 314268"/>
                  <a:gd name="connsiteX57" fmla="*/ 333393 w 866110"/>
                  <a:gd name="connsiteY57" fmla="*/ 201555 h 314268"/>
                  <a:gd name="connsiteX58" fmla="*/ 317969 w 866110"/>
                  <a:gd name="connsiteY58" fmla="*/ 194436 h 314268"/>
                  <a:gd name="connsiteX59" fmla="*/ 312037 w 866110"/>
                  <a:gd name="connsiteY59" fmla="*/ 183758 h 314268"/>
                  <a:gd name="connsiteX60" fmla="*/ 296613 w 866110"/>
                  <a:gd name="connsiteY60" fmla="*/ 179012 h 314268"/>
                  <a:gd name="connsiteX61" fmla="*/ 291867 w 866110"/>
                  <a:gd name="connsiteY61" fmla="*/ 167148 h 314268"/>
                  <a:gd name="connsiteX62" fmla="*/ 272884 w 866110"/>
                  <a:gd name="connsiteY62" fmla="*/ 165961 h 314268"/>
                  <a:gd name="connsiteX63" fmla="*/ 270511 w 866110"/>
                  <a:gd name="connsiteY63" fmla="*/ 154097 h 314268"/>
                  <a:gd name="connsiteX64" fmla="*/ 245596 w 866110"/>
                  <a:gd name="connsiteY64" fmla="*/ 152910 h 314268"/>
                  <a:gd name="connsiteX65" fmla="*/ 231358 w 866110"/>
                  <a:gd name="connsiteY65" fmla="*/ 162402 h 314268"/>
                  <a:gd name="connsiteX66" fmla="*/ 226612 w 866110"/>
                  <a:gd name="connsiteY66" fmla="*/ 177826 h 314268"/>
                  <a:gd name="connsiteX67" fmla="*/ 202883 w 866110"/>
                  <a:gd name="connsiteY67" fmla="*/ 176640 h 314268"/>
                  <a:gd name="connsiteX68" fmla="*/ 175595 w 866110"/>
                  <a:gd name="connsiteY68" fmla="*/ 181385 h 314268"/>
                  <a:gd name="connsiteX69" fmla="*/ 163731 w 866110"/>
                  <a:gd name="connsiteY69" fmla="*/ 176640 h 314268"/>
                  <a:gd name="connsiteX70" fmla="*/ 116272 w 866110"/>
                  <a:gd name="connsiteY70" fmla="*/ 177826 h 314268"/>
                  <a:gd name="connsiteX71" fmla="*/ 113900 w 866110"/>
                  <a:gd name="connsiteY71" fmla="*/ 169521 h 314268"/>
                  <a:gd name="connsiteX72" fmla="*/ 98476 w 866110"/>
                  <a:gd name="connsiteY72" fmla="*/ 163589 h 314268"/>
                  <a:gd name="connsiteX73" fmla="*/ 79492 w 866110"/>
                  <a:gd name="connsiteY73" fmla="*/ 165961 h 314268"/>
                  <a:gd name="connsiteX74" fmla="*/ 77120 w 866110"/>
                  <a:gd name="connsiteY74" fmla="*/ 188504 h 314268"/>
                  <a:gd name="connsiteX75" fmla="*/ 65255 w 866110"/>
                  <a:gd name="connsiteY75" fmla="*/ 179012 h 314268"/>
                  <a:gd name="connsiteX76" fmla="*/ 35594 w 866110"/>
                  <a:gd name="connsiteY76" fmla="*/ 184945 h 314268"/>
                  <a:gd name="connsiteX77" fmla="*/ 40339 w 866110"/>
                  <a:gd name="connsiteY77" fmla="*/ 154097 h 314268"/>
                  <a:gd name="connsiteX78" fmla="*/ 40339 w 866110"/>
                  <a:gd name="connsiteY78" fmla="*/ 109012 h 314268"/>
                  <a:gd name="connsiteX79" fmla="*/ 27289 w 866110"/>
                  <a:gd name="connsiteY79" fmla="*/ 86469 h 314268"/>
                  <a:gd name="connsiteX80" fmla="*/ 4746 w 866110"/>
                  <a:gd name="connsiteY80" fmla="*/ 91215 h 314268"/>
                  <a:gd name="connsiteX81" fmla="*/ 0 w 866110"/>
                  <a:gd name="connsiteY81" fmla="*/ 71045 h 314268"/>
                  <a:gd name="connsiteX82" fmla="*/ 15424 w 866110"/>
                  <a:gd name="connsiteY82" fmla="*/ 54435 h 314268"/>
                  <a:gd name="connsiteX83" fmla="*/ 33221 w 866110"/>
                  <a:gd name="connsiteY83" fmla="*/ 47316 h 314268"/>
                  <a:gd name="connsiteX84" fmla="*/ 37967 w 866110"/>
                  <a:gd name="connsiteY84" fmla="*/ 36638 h 314268"/>
                  <a:gd name="connsiteX85" fmla="*/ 42712 w 866110"/>
                  <a:gd name="connsiteY85" fmla="*/ 33079 h 314268"/>
                  <a:gd name="connsiteX86" fmla="*/ 51018 w 866110"/>
                  <a:gd name="connsiteY86" fmla="*/ 22401 h 314268"/>
                  <a:gd name="connsiteX87" fmla="*/ 61418 w 866110"/>
                  <a:gd name="connsiteY87" fmla="*/ 0 h 31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866110" h="314268">
                    <a:moveTo>
                      <a:pt x="743057" y="0"/>
                    </a:moveTo>
                    <a:lnTo>
                      <a:pt x="762889" y="74605"/>
                    </a:lnTo>
                    <a:lnTo>
                      <a:pt x="778313" y="107825"/>
                    </a:lnTo>
                    <a:lnTo>
                      <a:pt x="793737" y="119690"/>
                    </a:lnTo>
                    <a:lnTo>
                      <a:pt x="815093" y="119690"/>
                    </a:lnTo>
                    <a:lnTo>
                      <a:pt x="866110" y="174267"/>
                    </a:lnTo>
                    <a:lnTo>
                      <a:pt x="845940" y="188504"/>
                    </a:lnTo>
                    <a:lnTo>
                      <a:pt x="817466" y="197996"/>
                    </a:lnTo>
                    <a:lnTo>
                      <a:pt x="815093" y="206301"/>
                    </a:lnTo>
                    <a:lnTo>
                      <a:pt x="818652" y="222911"/>
                    </a:lnTo>
                    <a:lnTo>
                      <a:pt x="793737" y="234776"/>
                    </a:lnTo>
                    <a:lnTo>
                      <a:pt x="770008" y="221725"/>
                    </a:lnTo>
                    <a:lnTo>
                      <a:pt x="747465" y="222911"/>
                    </a:lnTo>
                    <a:lnTo>
                      <a:pt x="742719" y="227657"/>
                    </a:lnTo>
                    <a:lnTo>
                      <a:pt x="727295" y="227657"/>
                    </a:lnTo>
                    <a:lnTo>
                      <a:pt x="722549" y="234776"/>
                    </a:lnTo>
                    <a:lnTo>
                      <a:pt x="707126" y="246640"/>
                    </a:lnTo>
                    <a:lnTo>
                      <a:pt x="701193" y="234776"/>
                    </a:lnTo>
                    <a:lnTo>
                      <a:pt x="701193" y="227657"/>
                    </a:lnTo>
                    <a:lnTo>
                      <a:pt x="691702" y="222911"/>
                    </a:lnTo>
                    <a:lnTo>
                      <a:pt x="682210" y="227657"/>
                    </a:lnTo>
                    <a:lnTo>
                      <a:pt x="678651" y="235962"/>
                    </a:lnTo>
                    <a:lnTo>
                      <a:pt x="665600" y="235962"/>
                    </a:lnTo>
                    <a:lnTo>
                      <a:pt x="638311" y="257318"/>
                    </a:lnTo>
                    <a:lnTo>
                      <a:pt x="616955" y="260878"/>
                    </a:lnTo>
                    <a:lnTo>
                      <a:pt x="592040" y="279861"/>
                    </a:lnTo>
                    <a:lnTo>
                      <a:pt x="592040" y="297658"/>
                    </a:lnTo>
                    <a:lnTo>
                      <a:pt x="576616" y="297658"/>
                    </a:lnTo>
                    <a:lnTo>
                      <a:pt x="548141" y="314268"/>
                    </a:lnTo>
                    <a:lnTo>
                      <a:pt x="533904" y="314268"/>
                    </a:lnTo>
                    <a:lnTo>
                      <a:pt x="516107" y="295285"/>
                    </a:lnTo>
                    <a:lnTo>
                      <a:pt x="520853" y="278674"/>
                    </a:lnTo>
                    <a:lnTo>
                      <a:pt x="512547" y="269183"/>
                    </a:lnTo>
                    <a:lnTo>
                      <a:pt x="520853" y="262064"/>
                    </a:lnTo>
                    <a:lnTo>
                      <a:pt x="520853" y="252573"/>
                    </a:lnTo>
                    <a:lnTo>
                      <a:pt x="527971" y="235962"/>
                    </a:lnTo>
                    <a:lnTo>
                      <a:pt x="536276" y="238335"/>
                    </a:lnTo>
                    <a:lnTo>
                      <a:pt x="541022" y="228843"/>
                    </a:lnTo>
                    <a:lnTo>
                      <a:pt x="536276" y="205114"/>
                    </a:lnTo>
                    <a:lnTo>
                      <a:pt x="530344" y="195623"/>
                    </a:lnTo>
                    <a:lnTo>
                      <a:pt x="531531" y="186131"/>
                    </a:lnTo>
                    <a:lnTo>
                      <a:pt x="488818" y="188504"/>
                    </a:lnTo>
                    <a:lnTo>
                      <a:pt x="475767" y="175453"/>
                    </a:lnTo>
                    <a:lnTo>
                      <a:pt x="484073" y="139859"/>
                    </a:lnTo>
                    <a:lnTo>
                      <a:pt x="467462" y="139859"/>
                    </a:lnTo>
                    <a:lnTo>
                      <a:pt x="450852" y="152910"/>
                    </a:lnTo>
                    <a:cubicBezTo>
                      <a:pt x="450456" y="160029"/>
                      <a:pt x="450061" y="167148"/>
                      <a:pt x="449665" y="174267"/>
                    </a:cubicBezTo>
                    <a:lnTo>
                      <a:pt x="431869" y="169521"/>
                    </a:lnTo>
                    <a:lnTo>
                      <a:pt x="417631" y="179012"/>
                    </a:lnTo>
                    <a:lnTo>
                      <a:pt x="412885" y="193250"/>
                    </a:lnTo>
                    <a:lnTo>
                      <a:pt x="403394" y="186131"/>
                    </a:lnTo>
                    <a:lnTo>
                      <a:pt x="395089" y="186131"/>
                    </a:lnTo>
                    <a:lnTo>
                      <a:pt x="383224" y="197996"/>
                    </a:lnTo>
                    <a:lnTo>
                      <a:pt x="364241" y="197996"/>
                    </a:lnTo>
                    <a:lnTo>
                      <a:pt x="364241" y="192063"/>
                    </a:lnTo>
                    <a:lnTo>
                      <a:pt x="350003" y="182572"/>
                    </a:lnTo>
                    <a:lnTo>
                      <a:pt x="333393" y="187318"/>
                    </a:lnTo>
                    <a:lnTo>
                      <a:pt x="333393" y="201555"/>
                    </a:lnTo>
                    <a:lnTo>
                      <a:pt x="317969" y="194436"/>
                    </a:lnTo>
                    <a:lnTo>
                      <a:pt x="312037" y="183758"/>
                    </a:lnTo>
                    <a:lnTo>
                      <a:pt x="296613" y="179012"/>
                    </a:lnTo>
                    <a:lnTo>
                      <a:pt x="291867" y="167148"/>
                    </a:lnTo>
                    <a:lnTo>
                      <a:pt x="272884" y="165961"/>
                    </a:lnTo>
                    <a:lnTo>
                      <a:pt x="270511" y="154097"/>
                    </a:lnTo>
                    <a:lnTo>
                      <a:pt x="245596" y="152910"/>
                    </a:lnTo>
                    <a:lnTo>
                      <a:pt x="231358" y="162402"/>
                    </a:lnTo>
                    <a:lnTo>
                      <a:pt x="226612" y="177826"/>
                    </a:lnTo>
                    <a:lnTo>
                      <a:pt x="202883" y="176640"/>
                    </a:lnTo>
                    <a:lnTo>
                      <a:pt x="175595" y="181385"/>
                    </a:lnTo>
                    <a:lnTo>
                      <a:pt x="163731" y="176640"/>
                    </a:lnTo>
                    <a:lnTo>
                      <a:pt x="116272" y="177826"/>
                    </a:lnTo>
                    <a:lnTo>
                      <a:pt x="113900" y="169521"/>
                    </a:lnTo>
                    <a:lnTo>
                      <a:pt x="98476" y="163589"/>
                    </a:lnTo>
                    <a:lnTo>
                      <a:pt x="79492" y="165961"/>
                    </a:lnTo>
                    <a:lnTo>
                      <a:pt x="77120" y="188504"/>
                    </a:lnTo>
                    <a:lnTo>
                      <a:pt x="65255" y="179012"/>
                    </a:lnTo>
                    <a:lnTo>
                      <a:pt x="35594" y="184945"/>
                    </a:lnTo>
                    <a:lnTo>
                      <a:pt x="40339" y="154097"/>
                    </a:lnTo>
                    <a:lnTo>
                      <a:pt x="40339" y="109012"/>
                    </a:lnTo>
                    <a:lnTo>
                      <a:pt x="27289" y="86469"/>
                    </a:lnTo>
                    <a:lnTo>
                      <a:pt x="4746" y="91215"/>
                    </a:lnTo>
                    <a:lnTo>
                      <a:pt x="0" y="71045"/>
                    </a:lnTo>
                    <a:lnTo>
                      <a:pt x="15424" y="54435"/>
                    </a:lnTo>
                    <a:lnTo>
                      <a:pt x="33221" y="47316"/>
                    </a:lnTo>
                    <a:lnTo>
                      <a:pt x="37967" y="36638"/>
                    </a:lnTo>
                    <a:lnTo>
                      <a:pt x="42712" y="33079"/>
                    </a:lnTo>
                    <a:lnTo>
                      <a:pt x="51018" y="22401"/>
                    </a:lnTo>
                    <a:lnTo>
                      <a:pt x="61418" y="0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656C474-6246-027A-4CC9-99E49E67D415}"/>
                  </a:ext>
                </a:extLst>
              </p:cNvPr>
              <p:cNvSpPr/>
              <p:nvPr/>
            </p:nvSpPr>
            <p:spPr>
              <a:xfrm>
                <a:off x="2387677" y="3253606"/>
                <a:ext cx="275257" cy="222326"/>
              </a:xfrm>
              <a:custGeom>
                <a:avLst/>
                <a:gdLst>
                  <a:gd name="connsiteX0" fmla="*/ 175397 w 275257"/>
                  <a:gd name="connsiteY0" fmla="*/ 0 h 222326"/>
                  <a:gd name="connsiteX1" fmla="*/ 192205 w 275257"/>
                  <a:gd name="connsiteY1" fmla="*/ 24718 h 222326"/>
                  <a:gd name="connsiteX2" fmla="*/ 210990 w 275257"/>
                  <a:gd name="connsiteY2" fmla="*/ 27684 h 222326"/>
                  <a:gd name="connsiteX3" fmla="*/ 228788 w 275257"/>
                  <a:gd name="connsiteY3" fmla="*/ 34605 h 222326"/>
                  <a:gd name="connsiteX4" fmla="*/ 237686 w 275257"/>
                  <a:gd name="connsiteY4" fmla="*/ 43503 h 222326"/>
                  <a:gd name="connsiteX5" fmla="*/ 250539 w 275257"/>
                  <a:gd name="connsiteY5" fmla="*/ 38560 h 222326"/>
                  <a:gd name="connsiteX6" fmla="*/ 266358 w 275257"/>
                  <a:gd name="connsiteY6" fmla="*/ 46470 h 222326"/>
                  <a:gd name="connsiteX7" fmla="*/ 267224 w 275257"/>
                  <a:gd name="connsiteY7" fmla="*/ 44366 h 222326"/>
                  <a:gd name="connsiteX8" fmla="*/ 275257 w 275257"/>
                  <a:gd name="connsiteY8" fmla="*/ 58136 h 222326"/>
                  <a:gd name="connsiteX9" fmla="*/ 275257 w 275257"/>
                  <a:gd name="connsiteY9" fmla="*/ 68814 h 222326"/>
                  <a:gd name="connsiteX10" fmla="*/ 262206 w 275257"/>
                  <a:gd name="connsiteY10" fmla="*/ 73560 h 222326"/>
                  <a:gd name="connsiteX11" fmla="*/ 240850 w 275257"/>
                  <a:gd name="connsiteY11" fmla="*/ 115086 h 222326"/>
                  <a:gd name="connsiteX12" fmla="*/ 239663 w 275257"/>
                  <a:gd name="connsiteY12" fmla="*/ 137629 h 222326"/>
                  <a:gd name="connsiteX13" fmla="*/ 232545 w 275257"/>
                  <a:gd name="connsiteY13" fmla="*/ 147120 h 222326"/>
                  <a:gd name="connsiteX14" fmla="*/ 233731 w 275257"/>
                  <a:gd name="connsiteY14" fmla="*/ 168476 h 222326"/>
                  <a:gd name="connsiteX15" fmla="*/ 221866 w 275257"/>
                  <a:gd name="connsiteY15" fmla="*/ 186273 h 222326"/>
                  <a:gd name="connsiteX16" fmla="*/ 214748 w 275257"/>
                  <a:gd name="connsiteY16" fmla="*/ 196951 h 222326"/>
                  <a:gd name="connsiteX17" fmla="*/ 204598 w 275257"/>
                  <a:gd name="connsiteY17" fmla="*/ 222326 h 222326"/>
                  <a:gd name="connsiteX18" fmla="*/ 9228 w 275257"/>
                  <a:gd name="connsiteY18" fmla="*/ 222326 h 222326"/>
                  <a:gd name="connsiteX19" fmla="*/ 10678 w 275257"/>
                  <a:gd name="connsiteY19" fmla="*/ 196951 h 222326"/>
                  <a:gd name="connsiteX20" fmla="*/ 5932 w 275257"/>
                  <a:gd name="connsiteY20" fmla="*/ 168476 h 222326"/>
                  <a:gd name="connsiteX21" fmla="*/ 0 w 275257"/>
                  <a:gd name="connsiteY21" fmla="*/ 151866 h 222326"/>
                  <a:gd name="connsiteX22" fmla="*/ 5932 w 275257"/>
                  <a:gd name="connsiteY22" fmla="*/ 142375 h 222326"/>
                  <a:gd name="connsiteX23" fmla="*/ 35594 w 275257"/>
                  <a:gd name="connsiteY23" fmla="*/ 138815 h 222326"/>
                  <a:gd name="connsiteX24" fmla="*/ 17797 w 275257"/>
                  <a:gd name="connsiteY24" fmla="*/ 109154 h 222326"/>
                  <a:gd name="connsiteX25" fmla="*/ 18983 w 275257"/>
                  <a:gd name="connsiteY25" fmla="*/ 96103 h 222326"/>
                  <a:gd name="connsiteX26" fmla="*/ 22543 w 275257"/>
                  <a:gd name="connsiteY26" fmla="*/ 91357 h 222326"/>
                  <a:gd name="connsiteX27" fmla="*/ 23729 w 275257"/>
                  <a:gd name="connsiteY27" fmla="*/ 68814 h 222326"/>
                  <a:gd name="connsiteX28" fmla="*/ 15424 w 275257"/>
                  <a:gd name="connsiteY28" fmla="*/ 52204 h 222326"/>
                  <a:gd name="connsiteX29" fmla="*/ 13051 w 275257"/>
                  <a:gd name="connsiteY29" fmla="*/ 11865 h 222326"/>
                  <a:gd name="connsiteX30" fmla="*/ 16937 w 275257"/>
                  <a:gd name="connsiteY30" fmla="*/ 6579 h 222326"/>
                  <a:gd name="connsiteX31" fmla="*/ 17203 w 275257"/>
                  <a:gd name="connsiteY31" fmla="*/ 6921 h 222326"/>
                  <a:gd name="connsiteX32" fmla="*/ 26102 w 275257"/>
                  <a:gd name="connsiteY32" fmla="*/ 8899 h 222326"/>
                  <a:gd name="connsiteX33" fmla="*/ 41921 w 275257"/>
                  <a:gd name="connsiteY33" fmla="*/ 12853 h 222326"/>
                  <a:gd name="connsiteX34" fmla="*/ 48842 w 275257"/>
                  <a:gd name="connsiteY34" fmla="*/ 29661 h 222326"/>
                  <a:gd name="connsiteX35" fmla="*/ 66639 w 275257"/>
                  <a:gd name="connsiteY35" fmla="*/ 37571 h 222326"/>
                  <a:gd name="connsiteX36" fmla="*/ 71583 w 275257"/>
                  <a:gd name="connsiteY36" fmla="*/ 61300 h 222326"/>
                  <a:gd name="connsiteX37" fmla="*/ 93334 w 275257"/>
                  <a:gd name="connsiteY37" fmla="*/ 67232 h 222326"/>
                  <a:gd name="connsiteX38" fmla="*/ 105199 w 275257"/>
                  <a:gd name="connsiteY38" fmla="*/ 75142 h 222326"/>
                  <a:gd name="connsiteX39" fmla="*/ 117063 w 275257"/>
                  <a:gd name="connsiteY39" fmla="*/ 89973 h 222326"/>
                  <a:gd name="connsiteX40" fmla="*/ 125962 w 275257"/>
                  <a:gd name="connsiteY40" fmla="*/ 76131 h 222326"/>
                  <a:gd name="connsiteX41" fmla="*/ 135848 w 275257"/>
                  <a:gd name="connsiteY41" fmla="*/ 69210 h 222326"/>
                  <a:gd name="connsiteX42" fmla="*/ 145736 w 275257"/>
                  <a:gd name="connsiteY42" fmla="*/ 54379 h 222326"/>
                  <a:gd name="connsiteX43" fmla="*/ 149691 w 275257"/>
                  <a:gd name="connsiteY43" fmla="*/ 51413 h 222326"/>
                  <a:gd name="connsiteX44" fmla="*/ 175397 w 275257"/>
                  <a:gd name="connsiteY44" fmla="*/ 36582 h 222326"/>
                  <a:gd name="connsiteX45" fmla="*/ 164521 w 275257"/>
                  <a:gd name="connsiteY45" fmla="*/ 15820 h 222326"/>
                  <a:gd name="connsiteX46" fmla="*/ 164521 w 275257"/>
                  <a:gd name="connsiteY46" fmla="*/ 989 h 222326"/>
                  <a:gd name="connsiteX0" fmla="*/ 175397 w 275257"/>
                  <a:gd name="connsiteY0" fmla="*/ 0 h 325917"/>
                  <a:gd name="connsiteX1" fmla="*/ 192205 w 275257"/>
                  <a:gd name="connsiteY1" fmla="*/ 24718 h 325917"/>
                  <a:gd name="connsiteX2" fmla="*/ 210990 w 275257"/>
                  <a:gd name="connsiteY2" fmla="*/ 27684 h 325917"/>
                  <a:gd name="connsiteX3" fmla="*/ 228788 w 275257"/>
                  <a:gd name="connsiteY3" fmla="*/ 34605 h 325917"/>
                  <a:gd name="connsiteX4" fmla="*/ 237686 w 275257"/>
                  <a:gd name="connsiteY4" fmla="*/ 43503 h 325917"/>
                  <a:gd name="connsiteX5" fmla="*/ 250539 w 275257"/>
                  <a:gd name="connsiteY5" fmla="*/ 38560 h 325917"/>
                  <a:gd name="connsiteX6" fmla="*/ 266358 w 275257"/>
                  <a:gd name="connsiteY6" fmla="*/ 46470 h 325917"/>
                  <a:gd name="connsiteX7" fmla="*/ 267224 w 275257"/>
                  <a:gd name="connsiteY7" fmla="*/ 44366 h 325917"/>
                  <a:gd name="connsiteX8" fmla="*/ 275257 w 275257"/>
                  <a:gd name="connsiteY8" fmla="*/ 58136 h 325917"/>
                  <a:gd name="connsiteX9" fmla="*/ 275257 w 275257"/>
                  <a:gd name="connsiteY9" fmla="*/ 68814 h 325917"/>
                  <a:gd name="connsiteX10" fmla="*/ 262206 w 275257"/>
                  <a:gd name="connsiteY10" fmla="*/ 73560 h 325917"/>
                  <a:gd name="connsiteX11" fmla="*/ 240850 w 275257"/>
                  <a:gd name="connsiteY11" fmla="*/ 115086 h 325917"/>
                  <a:gd name="connsiteX12" fmla="*/ 239663 w 275257"/>
                  <a:gd name="connsiteY12" fmla="*/ 137629 h 325917"/>
                  <a:gd name="connsiteX13" fmla="*/ 232545 w 275257"/>
                  <a:gd name="connsiteY13" fmla="*/ 147120 h 325917"/>
                  <a:gd name="connsiteX14" fmla="*/ 233731 w 275257"/>
                  <a:gd name="connsiteY14" fmla="*/ 168476 h 325917"/>
                  <a:gd name="connsiteX15" fmla="*/ 221866 w 275257"/>
                  <a:gd name="connsiteY15" fmla="*/ 186273 h 325917"/>
                  <a:gd name="connsiteX16" fmla="*/ 214748 w 275257"/>
                  <a:gd name="connsiteY16" fmla="*/ 196951 h 325917"/>
                  <a:gd name="connsiteX17" fmla="*/ 204598 w 275257"/>
                  <a:gd name="connsiteY17" fmla="*/ 222326 h 325917"/>
                  <a:gd name="connsiteX18" fmla="*/ 124066 w 275257"/>
                  <a:gd name="connsiteY18" fmla="*/ 325890 h 325917"/>
                  <a:gd name="connsiteX19" fmla="*/ 9228 w 275257"/>
                  <a:gd name="connsiteY19" fmla="*/ 222326 h 325917"/>
                  <a:gd name="connsiteX20" fmla="*/ 10678 w 275257"/>
                  <a:gd name="connsiteY20" fmla="*/ 196951 h 325917"/>
                  <a:gd name="connsiteX21" fmla="*/ 5932 w 275257"/>
                  <a:gd name="connsiteY21" fmla="*/ 168476 h 325917"/>
                  <a:gd name="connsiteX22" fmla="*/ 0 w 275257"/>
                  <a:gd name="connsiteY22" fmla="*/ 151866 h 325917"/>
                  <a:gd name="connsiteX23" fmla="*/ 5932 w 275257"/>
                  <a:gd name="connsiteY23" fmla="*/ 142375 h 325917"/>
                  <a:gd name="connsiteX24" fmla="*/ 35594 w 275257"/>
                  <a:gd name="connsiteY24" fmla="*/ 138815 h 325917"/>
                  <a:gd name="connsiteX25" fmla="*/ 17797 w 275257"/>
                  <a:gd name="connsiteY25" fmla="*/ 109154 h 325917"/>
                  <a:gd name="connsiteX26" fmla="*/ 18983 w 275257"/>
                  <a:gd name="connsiteY26" fmla="*/ 96103 h 325917"/>
                  <a:gd name="connsiteX27" fmla="*/ 22543 w 275257"/>
                  <a:gd name="connsiteY27" fmla="*/ 91357 h 325917"/>
                  <a:gd name="connsiteX28" fmla="*/ 23729 w 275257"/>
                  <a:gd name="connsiteY28" fmla="*/ 68814 h 325917"/>
                  <a:gd name="connsiteX29" fmla="*/ 15424 w 275257"/>
                  <a:gd name="connsiteY29" fmla="*/ 52204 h 325917"/>
                  <a:gd name="connsiteX30" fmla="*/ 13051 w 275257"/>
                  <a:gd name="connsiteY30" fmla="*/ 11865 h 325917"/>
                  <a:gd name="connsiteX31" fmla="*/ 16937 w 275257"/>
                  <a:gd name="connsiteY31" fmla="*/ 6579 h 325917"/>
                  <a:gd name="connsiteX32" fmla="*/ 17203 w 275257"/>
                  <a:gd name="connsiteY32" fmla="*/ 6921 h 325917"/>
                  <a:gd name="connsiteX33" fmla="*/ 26102 w 275257"/>
                  <a:gd name="connsiteY33" fmla="*/ 8899 h 325917"/>
                  <a:gd name="connsiteX34" fmla="*/ 41921 w 275257"/>
                  <a:gd name="connsiteY34" fmla="*/ 12853 h 325917"/>
                  <a:gd name="connsiteX35" fmla="*/ 48842 w 275257"/>
                  <a:gd name="connsiteY35" fmla="*/ 29661 h 325917"/>
                  <a:gd name="connsiteX36" fmla="*/ 66639 w 275257"/>
                  <a:gd name="connsiteY36" fmla="*/ 37571 h 325917"/>
                  <a:gd name="connsiteX37" fmla="*/ 71583 w 275257"/>
                  <a:gd name="connsiteY37" fmla="*/ 61300 h 325917"/>
                  <a:gd name="connsiteX38" fmla="*/ 93334 w 275257"/>
                  <a:gd name="connsiteY38" fmla="*/ 67232 h 325917"/>
                  <a:gd name="connsiteX39" fmla="*/ 105199 w 275257"/>
                  <a:gd name="connsiteY39" fmla="*/ 75142 h 325917"/>
                  <a:gd name="connsiteX40" fmla="*/ 117063 w 275257"/>
                  <a:gd name="connsiteY40" fmla="*/ 89973 h 325917"/>
                  <a:gd name="connsiteX41" fmla="*/ 125962 w 275257"/>
                  <a:gd name="connsiteY41" fmla="*/ 76131 h 325917"/>
                  <a:gd name="connsiteX42" fmla="*/ 135848 w 275257"/>
                  <a:gd name="connsiteY42" fmla="*/ 69210 h 325917"/>
                  <a:gd name="connsiteX43" fmla="*/ 145736 w 275257"/>
                  <a:gd name="connsiteY43" fmla="*/ 54379 h 325917"/>
                  <a:gd name="connsiteX44" fmla="*/ 149691 w 275257"/>
                  <a:gd name="connsiteY44" fmla="*/ 51413 h 325917"/>
                  <a:gd name="connsiteX45" fmla="*/ 175397 w 275257"/>
                  <a:gd name="connsiteY45" fmla="*/ 36582 h 325917"/>
                  <a:gd name="connsiteX46" fmla="*/ 164521 w 275257"/>
                  <a:gd name="connsiteY46" fmla="*/ 15820 h 325917"/>
                  <a:gd name="connsiteX47" fmla="*/ 164521 w 275257"/>
                  <a:gd name="connsiteY47" fmla="*/ 989 h 325917"/>
                  <a:gd name="connsiteX48" fmla="*/ 175397 w 275257"/>
                  <a:gd name="connsiteY48" fmla="*/ 0 h 325917"/>
                  <a:gd name="connsiteX0" fmla="*/ 124066 w 275257"/>
                  <a:gd name="connsiteY0" fmla="*/ 325890 h 417330"/>
                  <a:gd name="connsiteX1" fmla="*/ 9228 w 275257"/>
                  <a:gd name="connsiteY1" fmla="*/ 222326 h 417330"/>
                  <a:gd name="connsiteX2" fmla="*/ 10678 w 275257"/>
                  <a:gd name="connsiteY2" fmla="*/ 196951 h 417330"/>
                  <a:gd name="connsiteX3" fmla="*/ 5932 w 275257"/>
                  <a:gd name="connsiteY3" fmla="*/ 168476 h 417330"/>
                  <a:gd name="connsiteX4" fmla="*/ 0 w 275257"/>
                  <a:gd name="connsiteY4" fmla="*/ 151866 h 417330"/>
                  <a:gd name="connsiteX5" fmla="*/ 5932 w 275257"/>
                  <a:gd name="connsiteY5" fmla="*/ 142375 h 417330"/>
                  <a:gd name="connsiteX6" fmla="*/ 35594 w 275257"/>
                  <a:gd name="connsiteY6" fmla="*/ 138815 h 417330"/>
                  <a:gd name="connsiteX7" fmla="*/ 17797 w 275257"/>
                  <a:gd name="connsiteY7" fmla="*/ 109154 h 417330"/>
                  <a:gd name="connsiteX8" fmla="*/ 18983 w 275257"/>
                  <a:gd name="connsiteY8" fmla="*/ 96103 h 417330"/>
                  <a:gd name="connsiteX9" fmla="*/ 22543 w 275257"/>
                  <a:gd name="connsiteY9" fmla="*/ 91357 h 417330"/>
                  <a:gd name="connsiteX10" fmla="*/ 23729 w 275257"/>
                  <a:gd name="connsiteY10" fmla="*/ 68814 h 417330"/>
                  <a:gd name="connsiteX11" fmla="*/ 15424 w 275257"/>
                  <a:gd name="connsiteY11" fmla="*/ 52204 h 417330"/>
                  <a:gd name="connsiteX12" fmla="*/ 13051 w 275257"/>
                  <a:gd name="connsiteY12" fmla="*/ 11865 h 417330"/>
                  <a:gd name="connsiteX13" fmla="*/ 16937 w 275257"/>
                  <a:gd name="connsiteY13" fmla="*/ 6579 h 417330"/>
                  <a:gd name="connsiteX14" fmla="*/ 17203 w 275257"/>
                  <a:gd name="connsiteY14" fmla="*/ 6921 h 417330"/>
                  <a:gd name="connsiteX15" fmla="*/ 26102 w 275257"/>
                  <a:gd name="connsiteY15" fmla="*/ 8899 h 417330"/>
                  <a:gd name="connsiteX16" fmla="*/ 41921 w 275257"/>
                  <a:gd name="connsiteY16" fmla="*/ 12853 h 417330"/>
                  <a:gd name="connsiteX17" fmla="*/ 48842 w 275257"/>
                  <a:gd name="connsiteY17" fmla="*/ 29661 h 417330"/>
                  <a:gd name="connsiteX18" fmla="*/ 66639 w 275257"/>
                  <a:gd name="connsiteY18" fmla="*/ 37571 h 417330"/>
                  <a:gd name="connsiteX19" fmla="*/ 71583 w 275257"/>
                  <a:gd name="connsiteY19" fmla="*/ 61300 h 417330"/>
                  <a:gd name="connsiteX20" fmla="*/ 93334 w 275257"/>
                  <a:gd name="connsiteY20" fmla="*/ 67232 h 417330"/>
                  <a:gd name="connsiteX21" fmla="*/ 105199 w 275257"/>
                  <a:gd name="connsiteY21" fmla="*/ 75142 h 417330"/>
                  <a:gd name="connsiteX22" fmla="*/ 117063 w 275257"/>
                  <a:gd name="connsiteY22" fmla="*/ 89973 h 417330"/>
                  <a:gd name="connsiteX23" fmla="*/ 125962 w 275257"/>
                  <a:gd name="connsiteY23" fmla="*/ 76131 h 417330"/>
                  <a:gd name="connsiteX24" fmla="*/ 135848 w 275257"/>
                  <a:gd name="connsiteY24" fmla="*/ 69210 h 417330"/>
                  <a:gd name="connsiteX25" fmla="*/ 145736 w 275257"/>
                  <a:gd name="connsiteY25" fmla="*/ 54379 h 417330"/>
                  <a:gd name="connsiteX26" fmla="*/ 149691 w 275257"/>
                  <a:gd name="connsiteY26" fmla="*/ 51413 h 417330"/>
                  <a:gd name="connsiteX27" fmla="*/ 175397 w 275257"/>
                  <a:gd name="connsiteY27" fmla="*/ 36582 h 417330"/>
                  <a:gd name="connsiteX28" fmla="*/ 164521 w 275257"/>
                  <a:gd name="connsiteY28" fmla="*/ 15820 h 417330"/>
                  <a:gd name="connsiteX29" fmla="*/ 164521 w 275257"/>
                  <a:gd name="connsiteY29" fmla="*/ 989 h 417330"/>
                  <a:gd name="connsiteX30" fmla="*/ 175397 w 275257"/>
                  <a:gd name="connsiteY30" fmla="*/ 0 h 417330"/>
                  <a:gd name="connsiteX31" fmla="*/ 192205 w 275257"/>
                  <a:gd name="connsiteY31" fmla="*/ 24718 h 417330"/>
                  <a:gd name="connsiteX32" fmla="*/ 210990 w 275257"/>
                  <a:gd name="connsiteY32" fmla="*/ 27684 h 417330"/>
                  <a:gd name="connsiteX33" fmla="*/ 228788 w 275257"/>
                  <a:gd name="connsiteY33" fmla="*/ 34605 h 417330"/>
                  <a:gd name="connsiteX34" fmla="*/ 237686 w 275257"/>
                  <a:gd name="connsiteY34" fmla="*/ 43503 h 417330"/>
                  <a:gd name="connsiteX35" fmla="*/ 250539 w 275257"/>
                  <a:gd name="connsiteY35" fmla="*/ 38560 h 417330"/>
                  <a:gd name="connsiteX36" fmla="*/ 266358 w 275257"/>
                  <a:gd name="connsiteY36" fmla="*/ 46470 h 417330"/>
                  <a:gd name="connsiteX37" fmla="*/ 267224 w 275257"/>
                  <a:gd name="connsiteY37" fmla="*/ 44366 h 417330"/>
                  <a:gd name="connsiteX38" fmla="*/ 275257 w 275257"/>
                  <a:gd name="connsiteY38" fmla="*/ 58136 h 417330"/>
                  <a:gd name="connsiteX39" fmla="*/ 275257 w 275257"/>
                  <a:gd name="connsiteY39" fmla="*/ 68814 h 417330"/>
                  <a:gd name="connsiteX40" fmla="*/ 262206 w 275257"/>
                  <a:gd name="connsiteY40" fmla="*/ 73560 h 417330"/>
                  <a:gd name="connsiteX41" fmla="*/ 240850 w 275257"/>
                  <a:gd name="connsiteY41" fmla="*/ 115086 h 417330"/>
                  <a:gd name="connsiteX42" fmla="*/ 239663 w 275257"/>
                  <a:gd name="connsiteY42" fmla="*/ 137629 h 417330"/>
                  <a:gd name="connsiteX43" fmla="*/ 232545 w 275257"/>
                  <a:gd name="connsiteY43" fmla="*/ 147120 h 417330"/>
                  <a:gd name="connsiteX44" fmla="*/ 233731 w 275257"/>
                  <a:gd name="connsiteY44" fmla="*/ 168476 h 417330"/>
                  <a:gd name="connsiteX45" fmla="*/ 221866 w 275257"/>
                  <a:gd name="connsiteY45" fmla="*/ 186273 h 417330"/>
                  <a:gd name="connsiteX46" fmla="*/ 214748 w 275257"/>
                  <a:gd name="connsiteY46" fmla="*/ 196951 h 417330"/>
                  <a:gd name="connsiteX47" fmla="*/ 204598 w 275257"/>
                  <a:gd name="connsiteY47" fmla="*/ 222326 h 417330"/>
                  <a:gd name="connsiteX48" fmla="*/ 215506 w 275257"/>
                  <a:gd name="connsiteY48" fmla="*/ 417330 h 417330"/>
                  <a:gd name="connsiteX0" fmla="*/ 9228 w 275257"/>
                  <a:gd name="connsiteY0" fmla="*/ 222326 h 417330"/>
                  <a:gd name="connsiteX1" fmla="*/ 10678 w 275257"/>
                  <a:gd name="connsiteY1" fmla="*/ 196951 h 417330"/>
                  <a:gd name="connsiteX2" fmla="*/ 5932 w 275257"/>
                  <a:gd name="connsiteY2" fmla="*/ 168476 h 417330"/>
                  <a:gd name="connsiteX3" fmla="*/ 0 w 275257"/>
                  <a:gd name="connsiteY3" fmla="*/ 151866 h 417330"/>
                  <a:gd name="connsiteX4" fmla="*/ 5932 w 275257"/>
                  <a:gd name="connsiteY4" fmla="*/ 142375 h 417330"/>
                  <a:gd name="connsiteX5" fmla="*/ 35594 w 275257"/>
                  <a:gd name="connsiteY5" fmla="*/ 138815 h 417330"/>
                  <a:gd name="connsiteX6" fmla="*/ 17797 w 275257"/>
                  <a:gd name="connsiteY6" fmla="*/ 109154 h 417330"/>
                  <a:gd name="connsiteX7" fmla="*/ 18983 w 275257"/>
                  <a:gd name="connsiteY7" fmla="*/ 96103 h 417330"/>
                  <a:gd name="connsiteX8" fmla="*/ 22543 w 275257"/>
                  <a:gd name="connsiteY8" fmla="*/ 91357 h 417330"/>
                  <a:gd name="connsiteX9" fmla="*/ 23729 w 275257"/>
                  <a:gd name="connsiteY9" fmla="*/ 68814 h 417330"/>
                  <a:gd name="connsiteX10" fmla="*/ 15424 w 275257"/>
                  <a:gd name="connsiteY10" fmla="*/ 52204 h 417330"/>
                  <a:gd name="connsiteX11" fmla="*/ 13051 w 275257"/>
                  <a:gd name="connsiteY11" fmla="*/ 11865 h 417330"/>
                  <a:gd name="connsiteX12" fmla="*/ 16937 w 275257"/>
                  <a:gd name="connsiteY12" fmla="*/ 6579 h 417330"/>
                  <a:gd name="connsiteX13" fmla="*/ 17203 w 275257"/>
                  <a:gd name="connsiteY13" fmla="*/ 6921 h 417330"/>
                  <a:gd name="connsiteX14" fmla="*/ 26102 w 275257"/>
                  <a:gd name="connsiteY14" fmla="*/ 8899 h 417330"/>
                  <a:gd name="connsiteX15" fmla="*/ 41921 w 275257"/>
                  <a:gd name="connsiteY15" fmla="*/ 12853 h 417330"/>
                  <a:gd name="connsiteX16" fmla="*/ 48842 w 275257"/>
                  <a:gd name="connsiteY16" fmla="*/ 29661 h 417330"/>
                  <a:gd name="connsiteX17" fmla="*/ 66639 w 275257"/>
                  <a:gd name="connsiteY17" fmla="*/ 37571 h 417330"/>
                  <a:gd name="connsiteX18" fmla="*/ 71583 w 275257"/>
                  <a:gd name="connsiteY18" fmla="*/ 61300 h 417330"/>
                  <a:gd name="connsiteX19" fmla="*/ 93334 w 275257"/>
                  <a:gd name="connsiteY19" fmla="*/ 67232 h 417330"/>
                  <a:gd name="connsiteX20" fmla="*/ 105199 w 275257"/>
                  <a:gd name="connsiteY20" fmla="*/ 75142 h 417330"/>
                  <a:gd name="connsiteX21" fmla="*/ 117063 w 275257"/>
                  <a:gd name="connsiteY21" fmla="*/ 89973 h 417330"/>
                  <a:gd name="connsiteX22" fmla="*/ 125962 w 275257"/>
                  <a:gd name="connsiteY22" fmla="*/ 76131 h 417330"/>
                  <a:gd name="connsiteX23" fmla="*/ 135848 w 275257"/>
                  <a:gd name="connsiteY23" fmla="*/ 69210 h 417330"/>
                  <a:gd name="connsiteX24" fmla="*/ 145736 w 275257"/>
                  <a:gd name="connsiteY24" fmla="*/ 54379 h 417330"/>
                  <a:gd name="connsiteX25" fmla="*/ 149691 w 275257"/>
                  <a:gd name="connsiteY25" fmla="*/ 51413 h 417330"/>
                  <a:gd name="connsiteX26" fmla="*/ 175397 w 275257"/>
                  <a:gd name="connsiteY26" fmla="*/ 36582 h 417330"/>
                  <a:gd name="connsiteX27" fmla="*/ 164521 w 275257"/>
                  <a:gd name="connsiteY27" fmla="*/ 15820 h 417330"/>
                  <a:gd name="connsiteX28" fmla="*/ 164521 w 275257"/>
                  <a:gd name="connsiteY28" fmla="*/ 989 h 417330"/>
                  <a:gd name="connsiteX29" fmla="*/ 175397 w 275257"/>
                  <a:gd name="connsiteY29" fmla="*/ 0 h 417330"/>
                  <a:gd name="connsiteX30" fmla="*/ 192205 w 275257"/>
                  <a:gd name="connsiteY30" fmla="*/ 24718 h 417330"/>
                  <a:gd name="connsiteX31" fmla="*/ 210990 w 275257"/>
                  <a:gd name="connsiteY31" fmla="*/ 27684 h 417330"/>
                  <a:gd name="connsiteX32" fmla="*/ 228788 w 275257"/>
                  <a:gd name="connsiteY32" fmla="*/ 34605 h 417330"/>
                  <a:gd name="connsiteX33" fmla="*/ 237686 w 275257"/>
                  <a:gd name="connsiteY33" fmla="*/ 43503 h 417330"/>
                  <a:gd name="connsiteX34" fmla="*/ 250539 w 275257"/>
                  <a:gd name="connsiteY34" fmla="*/ 38560 h 417330"/>
                  <a:gd name="connsiteX35" fmla="*/ 266358 w 275257"/>
                  <a:gd name="connsiteY35" fmla="*/ 46470 h 417330"/>
                  <a:gd name="connsiteX36" fmla="*/ 267224 w 275257"/>
                  <a:gd name="connsiteY36" fmla="*/ 44366 h 417330"/>
                  <a:gd name="connsiteX37" fmla="*/ 275257 w 275257"/>
                  <a:gd name="connsiteY37" fmla="*/ 58136 h 417330"/>
                  <a:gd name="connsiteX38" fmla="*/ 275257 w 275257"/>
                  <a:gd name="connsiteY38" fmla="*/ 68814 h 417330"/>
                  <a:gd name="connsiteX39" fmla="*/ 262206 w 275257"/>
                  <a:gd name="connsiteY39" fmla="*/ 73560 h 417330"/>
                  <a:gd name="connsiteX40" fmla="*/ 240850 w 275257"/>
                  <a:gd name="connsiteY40" fmla="*/ 115086 h 417330"/>
                  <a:gd name="connsiteX41" fmla="*/ 239663 w 275257"/>
                  <a:gd name="connsiteY41" fmla="*/ 137629 h 417330"/>
                  <a:gd name="connsiteX42" fmla="*/ 232545 w 275257"/>
                  <a:gd name="connsiteY42" fmla="*/ 147120 h 417330"/>
                  <a:gd name="connsiteX43" fmla="*/ 233731 w 275257"/>
                  <a:gd name="connsiteY43" fmla="*/ 168476 h 417330"/>
                  <a:gd name="connsiteX44" fmla="*/ 221866 w 275257"/>
                  <a:gd name="connsiteY44" fmla="*/ 186273 h 417330"/>
                  <a:gd name="connsiteX45" fmla="*/ 214748 w 275257"/>
                  <a:gd name="connsiteY45" fmla="*/ 196951 h 417330"/>
                  <a:gd name="connsiteX46" fmla="*/ 204598 w 275257"/>
                  <a:gd name="connsiteY46" fmla="*/ 222326 h 417330"/>
                  <a:gd name="connsiteX47" fmla="*/ 215506 w 275257"/>
                  <a:gd name="connsiteY47" fmla="*/ 417330 h 417330"/>
                  <a:gd name="connsiteX0" fmla="*/ 9228 w 275257"/>
                  <a:gd name="connsiteY0" fmla="*/ 222326 h 222326"/>
                  <a:gd name="connsiteX1" fmla="*/ 10678 w 275257"/>
                  <a:gd name="connsiteY1" fmla="*/ 196951 h 222326"/>
                  <a:gd name="connsiteX2" fmla="*/ 5932 w 275257"/>
                  <a:gd name="connsiteY2" fmla="*/ 168476 h 222326"/>
                  <a:gd name="connsiteX3" fmla="*/ 0 w 275257"/>
                  <a:gd name="connsiteY3" fmla="*/ 151866 h 222326"/>
                  <a:gd name="connsiteX4" fmla="*/ 5932 w 275257"/>
                  <a:gd name="connsiteY4" fmla="*/ 142375 h 222326"/>
                  <a:gd name="connsiteX5" fmla="*/ 35594 w 275257"/>
                  <a:gd name="connsiteY5" fmla="*/ 138815 h 222326"/>
                  <a:gd name="connsiteX6" fmla="*/ 17797 w 275257"/>
                  <a:gd name="connsiteY6" fmla="*/ 109154 h 222326"/>
                  <a:gd name="connsiteX7" fmla="*/ 18983 w 275257"/>
                  <a:gd name="connsiteY7" fmla="*/ 96103 h 222326"/>
                  <a:gd name="connsiteX8" fmla="*/ 22543 w 275257"/>
                  <a:gd name="connsiteY8" fmla="*/ 91357 h 222326"/>
                  <a:gd name="connsiteX9" fmla="*/ 23729 w 275257"/>
                  <a:gd name="connsiteY9" fmla="*/ 68814 h 222326"/>
                  <a:gd name="connsiteX10" fmla="*/ 15424 w 275257"/>
                  <a:gd name="connsiteY10" fmla="*/ 52204 h 222326"/>
                  <a:gd name="connsiteX11" fmla="*/ 13051 w 275257"/>
                  <a:gd name="connsiteY11" fmla="*/ 11865 h 222326"/>
                  <a:gd name="connsiteX12" fmla="*/ 16937 w 275257"/>
                  <a:gd name="connsiteY12" fmla="*/ 6579 h 222326"/>
                  <a:gd name="connsiteX13" fmla="*/ 17203 w 275257"/>
                  <a:gd name="connsiteY13" fmla="*/ 6921 h 222326"/>
                  <a:gd name="connsiteX14" fmla="*/ 26102 w 275257"/>
                  <a:gd name="connsiteY14" fmla="*/ 8899 h 222326"/>
                  <a:gd name="connsiteX15" fmla="*/ 41921 w 275257"/>
                  <a:gd name="connsiteY15" fmla="*/ 12853 h 222326"/>
                  <a:gd name="connsiteX16" fmla="*/ 48842 w 275257"/>
                  <a:gd name="connsiteY16" fmla="*/ 29661 h 222326"/>
                  <a:gd name="connsiteX17" fmla="*/ 66639 w 275257"/>
                  <a:gd name="connsiteY17" fmla="*/ 37571 h 222326"/>
                  <a:gd name="connsiteX18" fmla="*/ 71583 w 275257"/>
                  <a:gd name="connsiteY18" fmla="*/ 61300 h 222326"/>
                  <a:gd name="connsiteX19" fmla="*/ 93334 w 275257"/>
                  <a:gd name="connsiteY19" fmla="*/ 67232 h 222326"/>
                  <a:gd name="connsiteX20" fmla="*/ 105199 w 275257"/>
                  <a:gd name="connsiteY20" fmla="*/ 75142 h 222326"/>
                  <a:gd name="connsiteX21" fmla="*/ 117063 w 275257"/>
                  <a:gd name="connsiteY21" fmla="*/ 89973 h 222326"/>
                  <a:gd name="connsiteX22" fmla="*/ 125962 w 275257"/>
                  <a:gd name="connsiteY22" fmla="*/ 76131 h 222326"/>
                  <a:gd name="connsiteX23" fmla="*/ 135848 w 275257"/>
                  <a:gd name="connsiteY23" fmla="*/ 69210 h 222326"/>
                  <a:gd name="connsiteX24" fmla="*/ 145736 w 275257"/>
                  <a:gd name="connsiteY24" fmla="*/ 54379 h 222326"/>
                  <a:gd name="connsiteX25" fmla="*/ 149691 w 275257"/>
                  <a:gd name="connsiteY25" fmla="*/ 51413 h 222326"/>
                  <a:gd name="connsiteX26" fmla="*/ 175397 w 275257"/>
                  <a:gd name="connsiteY26" fmla="*/ 36582 h 222326"/>
                  <a:gd name="connsiteX27" fmla="*/ 164521 w 275257"/>
                  <a:gd name="connsiteY27" fmla="*/ 15820 h 222326"/>
                  <a:gd name="connsiteX28" fmla="*/ 164521 w 275257"/>
                  <a:gd name="connsiteY28" fmla="*/ 989 h 222326"/>
                  <a:gd name="connsiteX29" fmla="*/ 175397 w 275257"/>
                  <a:gd name="connsiteY29" fmla="*/ 0 h 222326"/>
                  <a:gd name="connsiteX30" fmla="*/ 192205 w 275257"/>
                  <a:gd name="connsiteY30" fmla="*/ 24718 h 222326"/>
                  <a:gd name="connsiteX31" fmla="*/ 210990 w 275257"/>
                  <a:gd name="connsiteY31" fmla="*/ 27684 h 222326"/>
                  <a:gd name="connsiteX32" fmla="*/ 228788 w 275257"/>
                  <a:gd name="connsiteY32" fmla="*/ 34605 h 222326"/>
                  <a:gd name="connsiteX33" fmla="*/ 237686 w 275257"/>
                  <a:gd name="connsiteY33" fmla="*/ 43503 h 222326"/>
                  <a:gd name="connsiteX34" fmla="*/ 250539 w 275257"/>
                  <a:gd name="connsiteY34" fmla="*/ 38560 h 222326"/>
                  <a:gd name="connsiteX35" fmla="*/ 266358 w 275257"/>
                  <a:gd name="connsiteY35" fmla="*/ 46470 h 222326"/>
                  <a:gd name="connsiteX36" fmla="*/ 267224 w 275257"/>
                  <a:gd name="connsiteY36" fmla="*/ 44366 h 222326"/>
                  <a:gd name="connsiteX37" fmla="*/ 275257 w 275257"/>
                  <a:gd name="connsiteY37" fmla="*/ 58136 h 222326"/>
                  <a:gd name="connsiteX38" fmla="*/ 275257 w 275257"/>
                  <a:gd name="connsiteY38" fmla="*/ 68814 h 222326"/>
                  <a:gd name="connsiteX39" fmla="*/ 262206 w 275257"/>
                  <a:gd name="connsiteY39" fmla="*/ 73560 h 222326"/>
                  <a:gd name="connsiteX40" fmla="*/ 240850 w 275257"/>
                  <a:gd name="connsiteY40" fmla="*/ 115086 h 222326"/>
                  <a:gd name="connsiteX41" fmla="*/ 239663 w 275257"/>
                  <a:gd name="connsiteY41" fmla="*/ 137629 h 222326"/>
                  <a:gd name="connsiteX42" fmla="*/ 232545 w 275257"/>
                  <a:gd name="connsiteY42" fmla="*/ 147120 h 222326"/>
                  <a:gd name="connsiteX43" fmla="*/ 233731 w 275257"/>
                  <a:gd name="connsiteY43" fmla="*/ 168476 h 222326"/>
                  <a:gd name="connsiteX44" fmla="*/ 221866 w 275257"/>
                  <a:gd name="connsiteY44" fmla="*/ 186273 h 222326"/>
                  <a:gd name="connsiteX45" fmla="*/ 214748 w 275257"/>
                  <a:gd name="connsiteY45" fmla="*/ 196951 h 222326"/>
                  <a:gd name="connsiteX46" fmla="*/ 204598 w 275257"/>
                  <a:gd name="connsiteY46" fmla="*/ 222326 h 2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5257" h="222326">
                    <a:moveTo>
                      <a:pt x="9228" y="222326"/>
                    </a:moveTo>
                    <a:cubicBezTo>
                      <a:pt x="9711" y="213868"/>
                      <a:pt x="10195" y="205409"/>
                      <a:pt x="10678" y="196951"/>
                    </a:cubicBezTo>
                    <a:lnTo>
                      <a:pt x="5932" y="168476"/>
                    </a:lnTo>
                    <a:lnTo>
                      <a:pt x="0" y="151866"/>
                    </a:lnTo>
                    <a:lnTo>
                      <a:pt x="5932" y="142375"/>
                    </a:lnTo>
                    <a:lnTo>
                      <a:pt x="35594" y="138815"/>
                    </a:lnTo>
                    <a:lnTo>
                      <a:pt x="17797" y="109154"/>
                    </a:lnTo>
                    <a:lnTo>
                      <a:pt x="18983" y="96103"/>
                    </a:lnTo>
                    <a:lnTo>
                      <a:pt x="22543" y="91357"/>
                    </a:lnTo>
                    <a:cubicBezTo>
                      <a:pt x="22938" y="83843"/>
                      <a:pt x="23334" y="76328"/>
                      <a:pt x="23729" y="68814"/>
                    </a:cubicBezTo>
                    <a:lnTo>
                      <a:pt x="15424" y="52204"/>
                    </a:lnTo>
                    <a:lnTo>
                      <a:pt x="13051" y="11865"/>
                    </a:lnTo>
                    <a:lnTo>
                      <a:pt x="16937" y="6579"/>
                    </a:lnTo>
                    <a:lnTo>
                      <a:pt x="17203" y="6921"/>
                    </a:lnTo>
                    <a:lnTo>
                      <a:pt x="26102" y="8899"/>
                    </a:lnTo>
                    <a:lnTo>
                      <a:pt x="41921" y="12853"/>
                    </a:lnTo>
                    <a:lnTo>
                      <a:pt x="48842" y="29661"/>
                    </a:lnTo>
                    <a:lnTo>
                      <a:pt x="66639" y="37571"/>
                    </a:lnTo>
                    <a:lnTo>
                      <a:pt x="71583" y="61300"/>
                    </a:lnTo>
                    <a:lnTo>
                      <a:pt x="93334" y="67232"/>
                    </a:lnTo>
                    <a:lnTo>
                      <a:pt x="105199" y="75142"/>
                    </a:lnTo>
                    <a:lnTo>
                      <a:pt x="117063" y="89973"/>
                    </a:lnTo>
                    <a:lnTo>
                      <a:pt x="125962" y="76131"/>
                    </a:lnTo>
                    <a:lnTo>
                      <a:pt x="135848" y="69210"/>
                    </a:lnTo>
                    <a:lnTo>
                      <a:pt x="145736" y="54379"/>
                    </a:lnTo>
                    <a:lnTo>
                      <a:pt x="149691" y="51413"/>
                    </a:lnTo>
                    <a:lnTo>
                      <a:pt x="175397" y="36582"/>
                    </a:lnTo>
                    <a:lnTo>
                      <a:pt x="164521" y="15820"/>
                    </a:lnTo>
                    <a:lnTo>
                      <a:pt x="164521" y="989"/>
                    </a:lnTo>
                    <a:lnTo>
                      <a:pt x="175397" y="0"/>
                    </a:lnTo>
                    <a:lnTo>
                      <a:pt x="192205" y="24718"/>
                    </a:lnTo>
                    <a:lnTo>
                      <a:pt x="210990" y="27684"/>
                    </a:lnTo>
                    <a:lnTo>
                      <a:pt x="228788" y="34605"/>
                    </a:lnTo>
                    <a:lnTo>
                      <a:pt x="237686" y="43503"/>
                    </a:lnTo>
                    <a:lnTo>
                      <a:pt x="250539" y="38560"/>
                    </a:lnTo>
                    <a:lnTo>
                      <a:pt x="266358" y="46470"/>
                    </a:lnTo>
                    <a:lnTo>
                      <a:pt x="267224" y="44366"/>
                    </a:lnTo>
                    <a:lnTo>
                      <a:pt x="275257" y="58136"/>
                    </a:lnTo>
                    <a:lnTo>
                      <a:pt x="275257" y="68814"/>
                    </a:lnTo>
                    <a:lnTo>
                      <a:pt x="262206" y="73560"/>
                    </a:lnTo>
                    <a:lnTo>
                      <a:pt x="240850" y="115086"/>
                    </a:lnTo>
                    <a:cubicBezTo>
                      <a:pt x="240454" y="122600"/>
                      <a:pt x="240059" y="130115"/>
                      <a:pt x="239663" y="137629"/>
                    </a:cubicBezTo>
                    <a:lnTo>
                      <a:pt x="232545" y="147120"/>
                    </a:lnTo>
                    <a:cubicBezTo>
                      <a:pt x="232940" y="154239"/>
                      <a:pt x="233336" y="161357"/>
                      <a:pt x="233731" y="168476"/>
                    </a:cubicBezTo>
                    <a:lnTo>
                      <a:pt x="221866" y="186273"/>
                    </a:lnTo>
                    <a:lnTo>
                      <a:pt x="214748" y="196951"/>
                    </a:lnTo>
                    <a:lnTo>
                      <a:pt x="204598" y="222326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91759DB-25E7-1AF2-688F-089D7796203B}"/>
                  </a:ext>
                </a:extLst>
              </p:cNvPr>
              <p:cNvSpPr/>
              <p:nvPr/>
            </p:nvSpPr>
            <p:spPr>
              <a:xfrm>
                <a:off x="750372" y="3234777"/>
                <a:ext cx="466276" cy="241155"/>
              </a:xfrm>
              <a:custGeom>
                <a:avLst/>
                <a:gdLst>
                  <a:gd name="connsiteX0" fmla="*/ 410366 w 466276"/>
                  <a:gd name="connsiteY0" fmla="*/ 0 h 241155"/>
                  <a:gd name="connsiteX1" fmla="*/ 420597 w 466276"/>
                  <a:gd name="connsiteY1" fmla="*/ 13886 h 241155"/>
                  <a:gd name="connsiteX2" fmla="*/ 440372 w 466276"/>
                  <a:gd name="connsiteY2" fmla="*/ 17841 h 241155"/>
                  <a:gd name="connsiteX3" fmla="*/ 446304 w 466276"/>
                  <a:gd name="connsiteY3" fmla="*/ 27728 h 241155"/>
                  <a:gd name="connsiteX4" fmla="*/ 446304 w 466276"/>
                  <a:gd name="connsiteY4" fmla="*/ 38604 h 241155"/>
                  <a:gd name="connsiteX5" fmla="*/ 438395 w 466276"/>
                  <a:gd name="connsiteY5" fmla="*/ 41570 h 241155"/>
                  <a:gd name="connsiteX6" fmla="*/ 441361 w 466276"/>
                  <a:gd name="connsiteY6" fmla="*/ 50468 h 241155"/>
                  <a:gd name="connsiteX7" fmla="*/ 452236 w 466276"/>
                  <a:gd name="connsiteY7" fmla="*/ 58378 h 241155"/>
                  <a:gd name="connsiteX8" fmla="*/ 452236 w 466276"/>
                  <a:gd name="connsiteY8" fmla="*/ 88039 h 241155"/>
                  <a:gd name="connsiteX9" fmla="*/ 465090 w 466276"/>
                  <a:gd name="connsiteY9" fmla="*/ 105836 h 241155"/>
                  <a:gd name="connsiteX10" fmla="*/ 459157 w 466276"/>
                  <a:gd name="connsiteY10" fmla="*/ 116712 h 241155"/>
                  <a:gd name="connsiteX11" fmla="*/ 463995 w 466276"/>
                  <a:gd name="connsiteY11" fmla="*/ 121549 h 241155"/>
                  <a:gd name="connsiteX12" fmla="*/ 463903 w 466276"/>
                  <a:gd name="connsiteY12" fmla="*/ 122051 h 241155"/>
                  <a:gd name="connsiteX13" fmla="*/ 459157 w 466276"/>
                  <a:gd name="connsiteY13" fmla="*/ 163577 h 241155"/>
                  <a:gd name="connsiteX14" fmla="*/ 466276 w 466276"/>
                  <a:gd name="connsiteY14" fmla="*/ 183747 h 241155"/>
                  <a:gd name="connsiteX15" fmla="*/ 462717 w 466276"/>
                  <a:gd name="connsiteY15" fmla="*/ 201543 h 241155"/>
                  <a:gd name="connsiteX16" fmla="*/ 456785 w 466276"/>
                  <a:gd name="connsiteY16" fmla="*/ 211035 h 241155"/>
                  <a:gd name="connsiteX17" fmla="*/ 460344 w 466276"/>
                  <a:gd name="connsiteY17" fmla="*/ 231205 h 241155"/>
                  <a:gd name="connsiteX18" fmla="*/ 447293 w 466276"/>
                  <a:gd name="connsiteY18" fmla="*/ 231205 h 241155"/>
                  <a:gd name="connsiteX19" fmla="*/ 435812 w 466276"/>
                  <a:gd name="connsiteY19" fmla="*/ 241155 h 241155"/>
                  <a:gd name="connsiteX20" fmla="*/ 5205 w 466276"/>
                  <a:gd name="connsiteY20" fmla="*/ 241155 h 241155"/>
                  <a:gd name="connsiteX21" fmla="*/ 1187 w 466276"/>
                  <a:gd name="connsiteY21" fmla="*/ 237137 h 241155"/>
                  <a:gd name="connsiteX22" fmla="*/ 0 w 466276"/>
                  <a:gd name="connsiteY22" fmla="*/ 208662 h 241155"/>
                  <a:gd name="connsiteX23" fmla="*/ 14238 w 466276"/>
                  <a:gd name="connsiteY23" fmla="*/ 189679 h 241155"/>
                  <a:gd name="connsiteX24" fmla="*/ 13051 w 466276"/>
                  <a:gd name="connsiteY24" fmla="*/ 180187 h 241155"/>
                  <a:gd name="connsiteX25" fmla="*/ 10678 w 466276"/>
                  <a:gd name="connsiteY25" fmla="*/ 165950 h 241155"/>
                  <a:gd name="connsiteX26" fmla="*/ 5933 w 466276"/>
                  <a:gd name="connsiteY26" fmla="*/ 155272 h 241155"/>
                  <a:gd name="connsiteX27" fmla="*/ 5933 w 466276"/>
                  <a:gd name="connsiteY27" fmla="*/ 146967 h 241155"/>
                  <a:gd name="connsiteX28" fmla="*/ 30848 w 466276"/>
                  <a:gd name="connsiteY28" fmla="*/ 135102 h 241155"/>
                  <a:gd name="connsiteX29" fmla="*/ 33221 w 466276"/>
                  <a:gd name="connsiteY29" fmla="*/ 119678 h 241155"/>
                  <a:gd name="connsiteX30" fmla="*/ 29662 w 466276"/>
                  <a:gd name="connsiteY30" fmla="*/ 109000 h 241155"/>
                  <a:gd name="connsiteX31" fmla="*/ 34407 w 466276"/>
                  <a:gd name="connsiteY31" fmla="*/ 73406 h 241155"/>
                  <a:gd name="connsiteX32" fmla="*/ 47458 w 466276"/>
                  <a:gd name="connsiteY32" fmla="*/ 56796 h 241155"/>
                  <a:gd name="connsiteX33" fmla="*/ 49831 w 466276"/>
                  <a:gd name="connsiteY33" fmla="*/ 37813 h 241155"/>
                  <a:gd name="connsiteX34" fmla="*/ 65255 w 466276"/>
                  <a:gd name="connsiteY34" fmla="*/ 24762 h 241155"/>
                  <a:gd name="connsiteX35" fmla="*/ 65255 w 466276"/>
                  <a:gd name="connsiteY35" fmla="*/ 17643 h 241155"/>
                  <a:gd name="connsiteX36" fmla="*/ 79493 w 466276"/>
                  <a:gd name="connsiteY36" fmla="*/ 10524 h 241155"/>
                  <a:gd name="connsiteX37" fmla="*/ 88984 w 466276"/>
                  <a:gd name="connsiteY37" fmla="*/ 17643 h 241155"/>
                  <a:gd name="connsiteX38" fmla="*/ 97289 w 466276"/>
                  <a:gd name="connsiteY38" fmla="*/ 5779 h 241155"/>
                  <a:gd name="connsiteX39" fmla="*/ 128137 w 466276"/>
                  <a:gd name="connsiteY39" fmla="*/ 5779 h 241155"/>
                  <a:gd name="connsiteX40" fmla="*/ 115086 w 466276"/>
                  <a:gd name="connsiteY40" fmla="*/ 22389 h 241155"/>
                  <a:gd name="connsiteX41" fmla="*/ 116273 w 466276"/>
                  <a:gd name="connsiteY41" fmla="*/ 40186 h 241155"/>
                  <a:gd name="connsiteX42" fmla="*/ 96103 w 466276"/>
                  <a:gd name="connsiteY42" fmla="*/ 60355 h 241155"/>
                  <a:gd name="connsiteX43" fmla="*/ 100849 w 466276"/>
                  <a:gd name="connsiteY43" fmla="*/ 69847 h 241155"/>
                  <a:gd name="connsiteX44" fmla="*/ 102035 w 466276"/>
                  <a:gd name="connsiteY44" fmla="*/ 79339 h 241155"/>
                  <a:gd name="connsiteX45" fmla="*/ 107968 w 466276"/>
                  <a:gd name="connsiteY45" fmla="*/ 85271 h 241155"/>
                  <a:gd name="connsiteX46" fmla="*/ 135256 w 466276"/>
                  <a:gd name="connsiteY46" fmla="*/ 109000 h 241155"/>
                  <a:gd name="connsiteX47" fmla="*/ 151866 w 466276"/>
                  <a:gd name="connsiteY47" fmla="*/ 117305 h 241155"/>
                  <a:gd name="connsiteX48" fmla="*/ 156612 w 466276"/>
                  <a:gd name="connsiteY48" fmla="*/ 124424 h 241155"/>
                  <a:gd name="connsiteX49" fmla="*/ 163731 w 466276"/>
                  <a:gd name="connsiteY49" fmla="*/ 123237 h 241155"/>
                  <a:gd name="connsiteX50" fmla="*/ 186273 w 466276"/>
                  <a:gd name="connsiteY50" fmla="*/ 130356 h 241155"/>
                  <a:gd name="connsiteX51" fmla="*/ 221867 w 466276"/>
                  <a:gd name="connsiteY51" fmla="*/ 124424 h 241155"/>
                  <a:gd name="connsiteX52" fmla="*/ 258647 w 466276"/>
                  <a:gd name="connsiteY52" fmla="*/ 130356 h 241155"/>
                  <a:gd name="connsiteX53" fmla="*/ 270511 w 466276"/>
                  <a:gd name="connsiteY53" fmla="*/ 113746 h 241155"/>
                  <a:gd name="connsiteX54" fmla="*/ 285935 w 466276"/>
                  <a:gd name="connsiteY54" fmla="*/ 104254 h 241155"/>
                  <a:gd name="connsiteX55" fmla="*/ 287122 w 466276"/>
                  <a:gd name="connsiteY55" fmla="*/ 90017 h 241155"/>
                  <a:gd name="connsiteX56" fmla="*/ 300173 w 466276"/>
                  <a:gd name="connsiteY56" fmla="*/ 73406 h 241155"/>
                  <a:gd name="connsiteX57" fmla="*/ 302546 w 466276"/>
                  <a:gd name="connsiteY57" fmla="*/ 55610 h 241155"/>
                  <a:gd name="connsiteX58" fmla="*/ 298986 w 466276"/>
                  <a:gd name="connsiteY58" fmla="*/ 44932 h 241155"/>
                  <a:gd name="connsiteX59" fmla="*/ 309664 w 466276"/>
                  <a:gd name="connsiteY59" fmla="*/ 28321 h 241155"/>
                  <a:gd name="connsiteX60" fmla="*/ 316783 w 466276"/>
                  <a:gd name="connsiteY60" fmla="*/ 21202 h 241155"/>
                  <a:gd name="connsiteX61" fmla="*/ 350004 w 466276"/>
                  <a:gd name="connsiteY61" fmla="*/ 9338 h 241155"/>
                  <a:gd name="connsiteX62" fmla="*/ 363055 w 466276"/>
                  <a:gd name="connsiteY62" fmla="*/ 9338 h 241155"/>
                  <a:gd name="connsiteX63" fmla="*/ 380852 w 466276"/>
                  <a:gd name="connsiteY63" fmla="*/ 3406 h 241155"/>
                  <a:gd name="connsiteX0" fmla="*/ 410366 w 466276"/>
                  <a:gd name="connsiteY0" fmla="*/ 0 h 301902"/>
                  <a:gd name="connsiteX1" fmla="*/ 420597 w 466276"/>
                  <a:gd name="connsiteY1" fmla="*/ 13886 h 301902"/>
                  <a:gd name="connsiteX2" fmla="*/ 440372 w 466276"/>
                  <a:gd name="connsiteY2" fmla="*/ 17841 h 301902"/>
                  <a:gd name="connsiteX3" fmla="*/ 446304 w 466276"/>
                  <a:gd name="connsiteY3" fmla="*/ 27728 h 301902"/>
                  <a:gd name="connsiteX4" fmla="*/ 446304 w 466276"/>
                  <a:gd name="connsiteY4" fmla="*/ 38604 h 301902"/>
                  <a:gd name="connsiteX5" fmla="*/ 438395 w 466276"/>
                  <a:gd name="connsiteY5" fmla="*/ 41570 h 301902"/>
                  <a:gd name="connsiteX6" fmla="*/ 441361 w 466276"/>
                  <a:gd name="connsiteY6" fmla="*/ 50468 h 301902"/>
                  <a:gd name="connsiteX7" fmla="*/ 452236 w 466276"/>
                  <a:gd name="connsiteY7" fmla="*/ 58378 h 301902"/>
                  <a:gd name="connsiteX8" fmla="*/ 452236 w 466276"/>
                  <a:gd name="connsiteY8" fmla="*/ 88039 h 301902"/>
                  <a:gd name="connsiteX9" fmla="*/ 465090 w 466276"/>
                  <a:gd name="connsiteY9" fmla="*/ 105836 h 301902"/>
                  <a:gd name="connsiteX10" fmla="*/ 459157 w 466276"/>
                  <a:gd name="connsiteY10" fmla="*/ 116712 h 301902"/>
                  <a:gd name="connsiteX11" fmla="*/ 463995 w 466276"/>
                  <a:gd name="connsiteY11" fmla="*/ 121549 h 301902"/>
                  <a:gd name="connsiteX12" fmla="*/ 463903 w 466276"/>
                  <a:gd name="connsiteY12" fmla="*/ 122051 h 301902"/>
                  <a:gd name="connsiteX13" fmla="*/ 459157 w 466276"/>
                  <a:gd name="connsiteY13" fmla="*/ 163577 h 301902"/>
                  <a:gd name="connsiteX14" fmla="*/ 466276 w 466276"/>
                  <a:gd name="connsiteY14" fmla="*/ 183747 h 301902"/>
                  <a:gd name="connsiteX15" fmla="*/ 462717 w 466276"/>
                  <a:gd name="connsiteY15" fmla="*/ 201543 h 301902"/>
                  <a:gd name="connsiteX16" fmla="*/ 456785 w 466276"/>
                  <a:gd name="connsiteY16" fmla="*/ 211035 h 301902"/>
                  <a:gd name="connsiteX17" fmla="*/ 460344 w 466276"/>
                  <a:gd name="connsiteY17" fmla="*/ 231205 h 301902"/>
                  <a:gd name="connsiteX18" fmla="*/ 447293 w 466276"/>
                  <a:gd name="connsiteY18" fmla="*/ 231205 h 301902"/>
                  <a:gd name="connsiteX19" fmla="*/ 435812 w 466276"/>
                  <a:gd name="connsiteY19" fmla="*/ 241155 h 301902"/>
                  <a:gd name="connsiteX20" fmla="*/ 194508 w 466276"/>
                  <a:gd name="connsiteY20" fmla="*/ 301857 h 301902"/>
                  <a:gd name="connsiteX21" fmla="*/ 5205 w 466276"/>
                  <a:gd name="connsiteY21" fmla="*/ 241155 h 301902"/>
                  <a:gd name="connsiteX22" fmla="*/ 1187 w 466276"/>
                  <a:gd name="connsiteY22" fmla="*/ 237137 h 301902"/>
                  <a:gd name="connsiteX23" fmla="*/ 0 w 466276"/>
                  <a:gd name="connsiteY23" fmla="*/ 208662 h 301902"/>
                  <a:gd name="connsiteX24" fmla="*/ 14238 w 466276"/>
                  <a:gd name="connsiteY24" fmla="*/ 189679 h 301902"/>
                  <a:gd name="connsiteX25" fmla="*/ 13051 w 466276"/>
                  <a:gd name="connsiteY25" fmla="*/ 180187 h 301902"/>
                  <a:gd name="connsiteX26" fmla="*/ 10678 w 466276"/>
                  <a:gd name="connsiteY26" fmla="*/ 165950 h 301902"/>
                  <a:gd name="connsiteX27" fmla="*/ 5933 w 466276"/>
                  <a:gd name="connsiteY27" fmla="*/ 155272 h 301902"/>
                  <a:gd name="connsiteX28" fmla="*/ 5933 w 466276"/>
                  <a:gd name="connsiteY28" fmla="*/ 146967 h 301902"/>
                  <a:gd name="connsiteX29" fmla="*/ 30848 w 466276"/>
                  <a:gd name="connsiteY29" fmla="*/ 135102 h 301902"/>
                  <a:gd name="connsiteX30" fmla="*/ 33221 w 466276"/>
                  <a:gd name="connsiteY30" fmla="*/ 119678 h 301902"/>
                  <a:gd name="connsiteX31" fmla="*/ 29662 w 466276"/>
                  <a:gd name="connsiteY31" fmla="*/ 109000 h 301902"/>
                  <a:gd name="connsiteX32" fmla="*/ 34407 w 466276"/>
                  <a:gd name="connsiteY32" fmla="*/ 73406 h 301902"/>
                  <a:gd name="connsiteX33" fmla="*/ 47458 w 466276"/>
                  <a:gd name="connsiteY33" fmla="*/ 56796 h 301902"/>
                  <a:gd name="connsiteX34" fmla="*/ 49831 w 466276"/>
                  <a:gd name="connsiteY34" fmla="*/ 37813 h 301902"/>
                  <a:gd name="connsiteX35" fmla="*/ 65255 w 466276"/>
                  <a:gd name="connsiteY35" fmla="*/ 24762 h 301902"/>
                  <a:gd name="connsiteX36" fmla="*/ 65255 w 466276"/>
                  <a:gd name="connsiteY36" fmla="*/ 17643 h 301902"/>
                  <a:gd name="connsiteX37" fmla="*/ 79493 w 466276"/>
                  <a:gd name="connsiteY37" fmla="*/ 10524 h 301902"/>
                  <a:gd name="connsiteX38" fmla="*/ 88984 w 466276"/>
                  <a:gd name="connsiteY38" fmla="*/ 17643 h 301902"/>
                  <a:gd name="connsiteX39" fmla="*/ 97289 w 466276"/>
                  <a:gd name="connsiteY39" fmla="*/ 5779 h 301902"/>
                  <a:gd name="connsiteX40" fmla="*/ 128137 w 466276"/>
                  <a:gd name="connsiteY40" fmla="*/ 5779 h 301902"/>
                  <a:gd name="connsiteX41" fmla="*/ 115086 w 466276"/>
                  <a:gd name="connsiteY41" fmla="*/ 22389 h 301902"/>
                  <a:gd name="connsiteX42" fmla="*/ 116273 w 466276"/>
                  <a:gd name="connsiteY42" fmla="*/ 40186 h 301902"/>
                  <a:gd name="connsiteX43" fmla="*/ 96103 w 466276"/>
                  <a:gd name="connsiteY43" fmla="*/ 60355 h 301902"/>
                  <a:gd name="connsiteX44" fmla="*/ 100849 w 466276"/>
                  <a:gd name="connsiteY44" fmla="*/ 69847 h 301902"/>
                  <a:gd name="connsiteX45" fmla="*/ 102035 w 466276"/>
                  <a:gd name="connsiteY45" fmla="*/ 79339 h 301902"/>
                  <a:gd name="connsiteX46" fmla="*/ 107968 w 466276"/>
                  <a:gd name="connsiteY46" fmla="*/ 85271 h 301902"/>
                  <a:gd name="connsiteX47" fmla="*/ 135256 w 466276"/>
                  <a:gd name="connsiteY47" fmla="*/ 109000 h 301902"/>
                  <a:gd name="connsiteX48" fmla="*/ 151866 w 466276"/>
                  <a:gd name="connsiteY48" fmla="*/ 117305 h 301902"/>
                  <a:gd name="connsiteX49" fmla="*/ 156612 w 466276"/>
                  <a:gd name="connsiteY49" fmla="*/ 124424 h 301902"/>
                  <a:gd name="connsiteX50" fmla="*/ 163731 w 466276"/>
                  <a:gd name="connsiteY50" fmla="*/ 123237 h 301902"/>
                  <a:gd name="connsiteX51" fmla="*/ 186273 w 466276"/>
                  <a:gd name="connsiteY51" fmla="*/ 130356 h 301902"/>
                  <a:gd name="connsiteX52" fmla="*/ 221867 w 466276"/>
                  <a:gd name="connsiteY52" fmla="*/ 124424 h 301902"/>
                  <a:gd name="connsiteX53" fmla="*/ 258647 w 466276"/>
                  <a:gd name="connsiteY53" fmla="*/ 130356 h 301902"/>
                  <a:gd name="connsiteX54" fmla="*/ 270511 w 466276"/>
                  <a:gd name="connsiteY54" fmla="*/ 113746 h 301902"/>
                  <a:gd name="connsiteX55" fmla="*/ 285935 w 466276"/>
                  <a:gd name="connsiteY55" fmla="*/ 104254 h 301902"/>
                  <a:gd name="connsiteX56" fmla="*/ 287122 w 466276"/>
                  <a:gd name="connsiteY56" fmla="*/ 90017 h 301902"/>
                  <a:gd name="connsiteX57" fmla="*/ 300173 w 466276"/>
                  <a:gd name="connsiteY57" fmla="*/ 73406 h 301902"/>
                  <a:gd name="connsiteX58" fmla="*/ 302546 w 466276"/>
                  <a:gd name="connsiteY58" fmla="*/ 55610 h 301902"/>
                  <a:gd name="connsiteX59" fmla="*/ 298986 w 466276"/>
                  <a:gd name="connsiteY59" fmla="*/ 44932 h 301902"/>
                  <a:gd name="connsiteX60" fmla="*/ 309664 w 466276"/>
                  <a:gd name="connsiteY60" fmla="*/ 28321 h 301902"/>
                  <a:gd name="connsiteX61" fmla="*/ 316783 w 466276"/>
                  <a:gd name="connsiteY61" fmla="*/ 21202 h 301902"/>
                  <a:gd name="connsiteX62" fmla="*/ 350004 w 466276"/>
                  <a:gd name="connsiteY62" fmla="*/ 9338 h 301902"/>
                  <a:gd name="connsiteX63" fmla="*/ 363055 w 466276"/>
                  <a:gd name="connsiteY63" fmla="*/ 9338 h 301902"/>
                  <a:gd name="connsiteX64" fmla="*/ 380852 w 466276"/>
                  <a:gd name="connsiteY64" fmla="*/ 3406 h 301902"/>
                  <a:gd name="connsiteX65" fmla="*/ 410366 w 466276"/>
                  <a:gd name="connsiteY65" fmla="*/ 0 h 301902"/>
                  <a:gd name="connsiteX0" fmla="*/ 194508 w 466276"/>
                  <a:gd name="connsiteY0" fmla="*/ 301857 h 393297"/>
                  <a:gd name="connsiteX1" fmla="*/ 5205 w 466276"/>
                  <a:gd name="connsiteY1" fmla="*/ 241155 h 393297"/>
                  <a:gd name="connsiteX2" fmla="*/ 1187 w 466276"/>
                  <a:gd name="connsiteY2" fmla="*/ 237137 h 393297"/>
                  <a:gd name="connsiteX3" fmla="*/ 0 w 466276"/>
                  <a:gd name="connsiteY3" fmla="*/ 208662 h 393297"/>
                  <a:gd name="connsiteX4" fmla="*/ 14238 w 466276"/>
                  <a:gd name="connsiteY4" fmla="*/ 189679 h 393297"/>
                  <a:gd name="connsiteX5" fmla="*/ 13051 w 466276"/>
                  <a:gd name="connsiteY5" fmla="*/ 180187 h 393297"/>
                  <a:gd name="connsiteX6" fmla="*/ 10678 w 466276"/>
                  <a:gd name="connsiteY6" fmla="*/ 165950 h 393297"/>
                  <a:gd name="connsiteX7" fmla="*/ 5933 w 466276"/>
                  <a:gd name="connsiteY7" fmla="*/ 155272 h 393297"/>
                  <a:gd name="connsiteX8" fmla="*/ 5933 w 466276"/>
                  <a:gd name="connsiteY8" fmla="*/ 146967 h 393297"/>
                  <a:gd name="connsiteX9" fmla="*/ 30848 w 466276"/>
                  <a:gd name="connsiteY9" fmla="*/ 135102 h 393297"/>
                  <a:gd name="connsiteX10" fmla="*/ 33221 w 466276"/>
                  <a:gd name="connsiteY10" fmla="*/ 119678 h 393297"/>
                  <a:gd name="connsiteX11" fmla="*/ 29662 w 466276"/>
                  <a:gd name="connsiteY11" fmla="*/ 109000 h 393297"/>
                  <a:gd name="connsiteX12" fmla="*/ 34407 w 466276"/>
                  <a:gd name="connsiteY12" fmla="*/ 73406 h 393297"/>
                  <a:gd name="connsiteX13" fmla="*/ 47458 w 466276"/>
                  <a:gd name="connsiteY13" fmla="*/ 56796 h 393297"/>
                  <a:gd name="connsiteX14" fmla="*/ 49831 w 466276"/>
                  <a:gd name="connsiteY14" fmla="*/ 37813 h 393297"/>
                  <a:gd name="connsiteX15" fmla="*/ 65255 w 466276"/>
                  <a:gd name="connsiteY15" fmla="*/ 24762 h 393297"/>
                  <a:gd name="connsiteX16" fmla="*/ 65255 w 466276"/>
                  <a:gd name="connsiteY16" fmla="*/ 17643 h 393297"/>
                  <a:gd name="connsiteX17" fmla="*/ 79493 w 466276"/>
                  <a:gd name="connsiteY17" fmla="*/ 10524 h 393297"/>
                  <a:gd name="connsiteX18" fmla="*/ 88984 w 466276"/>
                  <a:gd name="connsiteY18" fmla="*/ 17643 h 393297"/>
                  <a:gd name="connsiteX19" fmla="*/ 97289 w 466276"/>
                  <a:gd name="connsiteY19" fmla="*/ 5779 h 393297"/>
                  <a:gd name="connsiteX20" fmla="*/ 128137 w 466276"/>
                  <a:gd name="connsiteY20" fmla="*/ 5779 h 393297"/>
                  <a:gd name="connsiteX21" fmla="*/ 115086 w 466276"/>
                  <a:gd name="connsiteY21" fmla="*/ 22389 h 393297"/>
                  <a:gd name="connsiteX22" fmla="*/ 116273 w 466276"/>
                  <a:gd name="connsiteY22" fmla="*/ 40186 h 393297"/>
                  <a:gd name="connsiteX23" fmla="*/ 96103 w 466276"/>
                  <a:gd name="connsiteY23" fmla="*/ 60355 h 393297"/>
                  <a:gd name="connsiteX24" fmla="*/ 100849 w 466276"/>
                  <a:gd name="connsiteY24" fmla="*/ 69847 h 393297"/>
                  <a:gd name="connsiteX25" fmla="*/ 102035 w 466276"/>
                  <a:gd name="connsiteY25" fmla="*/ 79339 h 393297"/>
                  <a:gd name="connsiteX26" fmla="*/ 107968 w 466276"/>
                  <a:gd name="connsiteY26" fmla="*/ 85271 h 393297"/>
                  <a:gd name="connsiteX27" fmla="*/ 135256 w 466276"/>
                  <a:gd name="connsiteY27" fmla="*/ 109000 h 393297"/>
                  <a:gd name="connsiteX28" fmla="*/ 151866 w 466276"/>
                  <a:gd name="connsiteY28" fmla="*/ 117305 h 393297"/>
                  <a:gd name="connsiteX29" fmla="*/ 156612 w 466276"/>
                  <a:gd name="connsiteY29" fmla="*/ 124424 h 393297"/>
                  <a:gd name="connsiteX30" fmla="*/ 163731 w 466276"/>
                  <a:gd name="connsiteY30" fmla="*/ 123237 h 393297"/>
                  <a:gd name="connsiteX31" fmla="*/ 186273 w 466276"/>
                  <a:gd name="connsiteY31" fmla="*/ 130356 h 393297"/>
                  <a:gd name="connsiteX32" fmla="*/ 221867 w 466276"/>
                  <a:gd name="connsiteY32" fmla="*/ 124424 h 393297"/>
                  <a:gd name="connsiteX33" fmla="*/ 258647 w 466276"/>
                  <a:gd name="connsiteY33" fmla="*/ 130356 h 393297"/>
                  <a:gd name="connsiteX34" fmla="*/ 270511 w 466276"/>
                  <a:gd name="connsiteY34" fmla="*/ 113746 h 393297"/>
                  <a:gd name="connsiteX35" fmla="*/ 285935 w 466276"/>
                  <a:gd name="connsiteY35" fmla="*/ 104254 h 393297"/>
                  <a:gd name="connsiteX36" fmla="*/ 287122 w 466276"/>
                  <a:gd name="connsiteY36" fmla="*/ 90017 h 393297"/>
                  <a:gd name="connsiteX37" fmla="*/ 300173 w 466276"/>
                  <a:gd name="connsiteY37" fmla="*/ 73406 h 393297"/>
                  <a:gd name="connsiteX38" fmla="*/ 302546 w 466276"/>
                  <a:gd name="connsiteY38" fmla="*/ 55610 h 393297"/>
                  <a:gd name="connsiteX39" fmla="*/ 298986 w 466276"/>
                  <a:gd name="connsiteY39" fmla="*/ 44932 h 393297"/>
                  <a:gd name="connsiteX40" fmla="*/ 309664 w 466276"/>
                  <a:gd name="connsiteY40" fmla="*/ 28321 h 393297"/>
                  <a:gd name="connsiteX41" fmla="*/ 316783 w 466276"/>
                  <a:gd name="connsiteY41" fmla="*/ 21202 h 393297"/>
                  <a:gd name="connsiteX42" fmla="*/ 350004 w 466276"/>
                  <a:gd name="connsiteY42" fmla="*/ 9338 h 393297"/>
                  <a:gd name="connsiteX43" fmla="*/ 363055 w 466276"/>
                  <a:gd name="connsiteY43" fmla="*/ 9338 h 393297"/>
                  <a:gd name="connsiteX44" fmla="*/ 380852 w 466276"/>
                  <a:gd name="connsiteY44" fmla="*/ 3406 h 393297"/>
                  <a:gd name="connsiteX45" fmla="*/ 410366 w 466276"/>
                  <a:gd name="connsiteY45" fmla="*/ 0 h 393297"/>
                  <a:gd name="connsiteX46" fmla="*/ 420597 w 466276"/>
                  <a:gd name="connsiteY46" fmla="*/ 13886 h 393297"/>
                  <a:gd name="connsiteX47" fmla="*/ 440372 w 466276"/>
                  <a:gd name="connsiteY47" fmla="*/ 17841 h 393297"/>
                  <a:gd name="connsiteX48" fmla="*/ 446304 w 466276"/>
                  <a:gd name="connsiteY48" fmla="*/ 27728 h 393297"/>
                  <a:gd name="connsiteX49" fmla="*/ 446304 w 466276"/>
                  <a:gd name="connsiteY49" fmla="*/ 38604 h 393297"/>
                  <a:gd name="connsiteX50" fmla="*/ 438395 w 466276"/>
                  <a:gd name="connsiteY50" fmla="*/ 41570 h 393297"/>
                  <a:gd name="connsiteX51" fmla="*/ 441361 w 466276"/>
                  <a:gd name="connsiteY51" fmla="*/ 50468 h 393297"/>
                  <a:gd name="connsiteX52" fmla="*/ 452236 w 466276"/>
                  <a:gd name="connsiteY52" fmla="*/ 58378 h 393297"/>
                  <a:gd name="connsiteX53" fmla="*/ 452236 w 466276"/>
                  <a:gd name="connsiteY53" fmla="*/ 88039 h 393297"/>
                  <a:gd name="connsiteX54" fmla="*/ 465090 w 466276"/>
                  <a:gd name="connsiteY54" fmla="*/ 105836 h 393297"/>
                  <a:gd name="connsiteX55" fmla="*/ 459157 w 466276"/>
                  <a:gd name="connsiteY55" fmla="*/ 116712 h 393297"/>
                  <a:gd name="connsiteX56" fmla="*/ 463995 w 466276"/>
                  <a:gd name="connsiteY56" fmla="*/ 121549 h 393297"/>
                  <a:gd name="connsiteX57" fmla="*/ 463903 w 466276"/>
                  <a:gd name="connsiteY57" fmla="*/ 122051 h 393297"/>
                  <a:gd name="connsiteX58" fmla="*/ 459157 w 466276"/>
                  <a:gd name="connsiteY58" fmla="*/ 163577 h 393297"/>
                  <a:gd name="connsiteX59" fmla="*/ 466276 w 466276"/>
                  <a:gd name="connsiteY59" fmla="*/ 183747 h 393297"/>
                  <a:gd name="connsiteX60" fmla="*/ 462717 w 466276"/>
                  <a:gd name="connsiteY60" fmla="*/ 201543 h 393297"/>
                  <a:gd name="connsiteX61" fmla="*/ 456785 w 466276"/>
                  <a:gd name="connsiteY61" fmla="*/ 211035 h 393297"/>
                  <a:gd name="connsiteX62" fmla="*/ 460344 w 466276"/>
                  <a:gd name="connsiteY62" fmla="*/ 231205 h 393297"/>
                  <a:gd name="connsiteX63" fmla="*/ 447293 w 466276"/>
                  <a:gd name="connsiteY63" fmla="*/ 231205 h 393297"/>
                  <a:gd name="connsiteX64" fmla="*/ 435812 w 466276"/>
                  <a:gd name="connsiteY64" fmla="*/ 241155 h 393297"/>
                  <a:gd name="connsiteX65" fmla="*/ 285948 w 466276"/>
                  <a:gd name="connsiteY65" fmla="*/ 393297 h 393297"/>
                  <a:gd name="connsiteX0" fmla="*/ 5205 w 466276"/>
                  <a:gd name="connsiteY0" fmla="*/ 241155 h 393297"/>
                  <a:gd name="connsiteX1" fmla="*/ 1187 w 466276"/>
                  <a:gd name="connsiteY1" fmla="*/ 237137 h 393297"/>
                  <a:gd name="connsiteX2" fmla="*/ 0 w 466276"/>
                  <a:gd name="connsiteY2" fmla="*/ 208662 h 393297"/>
                  <a:gd name="connsiteX3" fmla="*/ 14238 w 466276"/>
                  <a:gd name="connsiteY3" fmla="*/ 189679 h 393297"/>
                  <a:gd name="connsiteX4" fmla="*/ 13051 w 466276"/>
                  <a:gd name="connsiteY4" fmla="*/ 180187 h 393297"/>
                  <a:gd name="connsiteX5" fmla="*/ 10678 w 466276"/>
                  <a:gd name="connsiteY5" fmla="*/ 165950 h 393297"/>
                  <a:gd name="connsiteX6" fmla="*/ 5933 w 466276"/>
                  <a:gd name="connsiteY6" fmla="*/ 155272 h 393297"/>
                  <a:gd name="connsiteX7" fmla="*/ 5933 w 466276"/>
                  <a:gd name="connsiteY7" fmla="*/ 146967 h 393297"/>
                  <a:gd name="connsiteX8" fmla="*/ 30848 w 466276"/>
                  <a:gd name="connsiteY8" fmla="*/ 135102 h 393297"/>
                  <a:gd name="connsiteX9" fmla="*/ 33221 w 466276"/>
                  <a:gd name="connsiteY9" fmla="*/ 119678 h 393297"/>
                  <a:gd name="connsiteX10" fmla="*/ 29662 w 466276"/>
                  <a:gd name="connsiteY10" fmla="*/ 109000 h 393297"/>
                  <a:gd name="connsiteX11" fmla="*/ 34407 w 466276"/>
                  <a:gd name="connsiteY11" fmla="*/ 73406 h 393297"/>
                  <a:gd name="connsiteX12" fmla="*/ 47458 w 466276"/>
                  <a:gd name="connsiteY12" fmla="*/ 56796 h 393297"/>
                  <a:gd name="connsiteX13" fmla="*/ 49831 w 466276"/>
                  <a:gd name="connsiteY13" fmla="*/ 37813 h 393297"/>
                  <a:gd name="connsiteX14" fmla="*/ 65255 w 466276"/>
                  <a:gd name="connsiteY14" fmla="*/ 24762 h 393297"/>
                  <a:gd name="connsiteX15" fmla="*/ 65255 w 466276"/>
                  <a:gd name="connsiteY15" fmla="*/ 17643 h 393297"/>
                  <a:gd name="connsiteX16" fmla="*/ 79493 w 466276"/>
                  <a:gd name="connsiteY16" fmla="*/ 10524 h 393297"/>
                  <a:gd name="connsiteX17" fmla="*/ 88984 w 466276"/>
                  <a:gd name="connsiteY17" fmla="*/ 17643 h 393297"/>
                  <a:gd name="connsiteX18" fmla="*/ 97289 w 466276"/>
                  <a:gd name="connsiteY18" fmla="*/ 5779 h 393297"/>
                  <a:gd name="connsiteX19" fmla="*/ 128137 w 466276"/>
                  <a:gd name="connsiteY19" fmla="*/ 5779 h 393297"/>
                  <a:gd name="connsiteX20" fmla="*/ 115086 w 466276"/>
                  <a:gd name="connsiteY20" fmla="*/ 22389 h 393297"/>
                  <a:gd name="connsiteX21" fmla="*/ 116273 w 466276"/>
                  <a:gd name="connsiteY21" fmla="*/ 40186 h 393297"/>
                  <a:gd name="connsiteX22" fmla="*/ 96103 w 466276"/>
                  <a:gd name="connsiteY22" fmla="*/ 60355 h 393297"/>
                  <a:gd name="connsiteX23" fmla="*/ 100849 w 466276"/>
                  <a:gd name="connsiteY23" fmla="*/ 69847 h 393297"/>
                  <a:gd name="connsiteX24" fmla="*/ 102035 w 466276"/>
                  <a:gd name="connsiteY24" fmla="*/ 79339 h 393297"/>
                  <a:gd name="connsiteX25" fmla="*/ 107968 w 466276"/>
                  <a:gd name="connsiteY25" fmla="*/ 85271 h 393297"/>
                  <a:gd name="connsiteX26" fmla="*/ 135256 w 466276"/>
                  <a:gd name="connsiteY26" fmla="*/ 109000 h 393297"/>
                  <a:gd name="connsiteX27" fmla="*/ 151866 w 466276"/>
                  <a:gd name="connsiteY27" fmla="*/ 117305 h 393297"/>
                  <a:gd name="connsiteX28" fmla="*/ 156612 w 466276"/>
                  <a:gd name="connsiteY28" fmla="*/ 124424 h 393297"/>
                  <a:gd name="connsiteX29" fmla="*/ 163731 w 466276"/>
                  <a:gd name="connsiteY29" fmla="*/ 123237 h 393297"/>
                  <a:gd name="connsiteX30" fmla="*/ 186273 w 466276"/>
                  <a:gd name="connsiteY30" fmla="*/ 130356 h 393297"/>
                  <a:gd name="connsiteX31" fmla="*/ 221867 w 466276"/>
                  <a:gd name="connsiteY31" fmla="*/ 124424 h 393297"/>
                  <a:gd name="connsiteX32" fmla="*/ 258647 w 466276"/>
                  <a:gd name="connsiteY32" fmla="*/ 130356 h 393297"/>
                  <a:gd name="connsiteX33" fmla="*/ 270511 w 466276"/>
                  <a:gd name="connsiteY33" fmla="*/ 113746 h 393297"/>
                  <a:gd name="connsiteX34" fmla="*/ 285935 w 466276"/>
                  <a:gd name="connsiteY34" fmla="*/ 104254 h 393297"/>
                  <a:gd name="connsiteX35" fmla="*/ 287122 w 466276"/>
                  <a:gd name="connsiteY35" fmla="*/ 90017 h 393297"/>
                  <a:gd name="connsiteX36" fmla="*/ 300173 w 466276"/>
                  <a:gd name="connsiteY36" fmla="*/ 73406 h 393297"/>
                  <a:gd name="connsiteX37" fmla="*/ 302546 w 466276"/>
                  <a:gd name="connsiteY37" fmla="*/ 55610 h 393297"/>
                  <a:gd name="connsiteX38" fmla="*/ 298986 w 466276"/>
                  <a:gd name="connsiteY38" fmla="*/ 44932 h 393297"/>
                  <a:gd name="connsiteX39" fmla="*/ 309664 w 466276"/>
                  <a:gd name="connsiteY39" fmla="*/ 28321 h 393297"/>
                  <a:gd name="connsiteX40" fmla="*/ 316783 w 466276"/>
                  <a:gd name="connsiteY40" fmla="*/ 21202 h 393297"/>
                  <a:gd name="connsiteX41" fmla="*/ 350004 w 466276"/>
                  <a:gd name="connsiteY41" fmla="*/ 9338 h 393297"/>
                  <a:gd name="connsiteX42" fmla="*/ 363055 w 466276"/>
                  <a:gd name="connsiteY42" fmla="*/ 9338 h 393297"/>
                  <a:gd name="connsiteX43" fmla="*/ 380852 w 466276"/>
                  <a:gd name="connsiteY43" fmla="*/ 3406 h 393297"/>
                  <a:gd name="connsiteX44" fmla="*/ 410366 w 466276"/>
                  <a:gd name="connsiteY44" fmla="*/ 0 h 393297"/>
                  <a:gd name="connsiteX45" fmla="*/ 420597 w 466276"/>
                  <a:gd name="connsiteY45" fmla="*/ 13886 h 393297"/>
                  <a:gd name="connsiteX46" fmla="*/ 440372 w 466276"/>
                  <a:gd name="connsiteY46" fmla="*/ 17841 h 393297"/>
                  <a:gd name="connsiteX47" fmla="*/ 446304 w 466276"/>
                  <a:gd name="connsiteY47" fmla="*/ 27728 h 393297"/>
                  <a:gd name="connsiteX48" fmla="*/ 446304 w 466276"/>
                  <a:gd name="connsiteY48" fmla="*/ 38604 h 393297"/>
                  <a:gd name="connsiteX49" fmla="*/ 438395 w 466276"/>
                  <a:gd name="connsiteY49" fmla="*/ 41570 h 393297"/>
                  <a:gd name="connsiteX50" fmla="*/ 441361 w 466276"/>
                  <a:gd name="connsiteY50" fmla="*/ 50468 h 393297"/>
                  <a:gd name="connsiteX51" fmla="*/ 452236 w 466276"/>
                  <a:gd name="connsiteY51" fmla="*/ 58378 h 393297"/>
                  <a:gd name="connsiteX52" fmla="*/ 452236 w 466276"/>
                  <a:gd name="connsiteY52" fmla="*/ 88039 h 393297"/>
                  <a:gd name="connsiteX53" fmla="*/ 465090 w 466276"/>
                  <a:gd name="connsiteY53" fmla="*/ 105836 h 393297"/>
                  <a:gd name="connsiteX54" fmla="*/ 459157 w 466276"/>
                  <a:gd name="connsiteY54" fmla="*/ 116712 h 393297"/>
                  <a:gd name="connsiteX55" fmla="*/ 463995 w 466276"/>
                  <a:gd name="connsiteY55" fmla="*/ 121549 h 393297"/>
                  <a:gd name="connsiteX56" fmla="*/ 463903 w 466276"/>
                  <a:gd name="connsiteY56" fmla="*/ 122051 h 393297"/>
                  <a:gd name="connsiteX57" fmla="*/ 459157 w 466276"/>
                  <a:gd name="connsiteY57" fmla="*/ 163577 h 393297"/>
                  <a:gd name="connsiteX58" fmla="*/ 466276 w 466276"/>
                  <a:gd name="connsiteY58" fmla="*/ 183747 h 393297"/>
                  <a:gd name="connsiteX59" fmla="*/ 462717 w 466276"/>
                  <a:gd name="connsiteY59" fmla="*/ 201543 h 393297"/>
                  <a:gd name="connsiteX60" fmla="*/ 456785 w 466276"/>
                  <a:gd name="connsiteY60" fmla="*/ 211035 h 393297"/>
                  <a:gd name="connsiteX61" fmla="*/ 460344 w 466276"/>
                  <a:gd name="connsiteY61" fmla="*/ 231205 h 393297"/>
                  <a:gd name="connsiteX62" fmla="*/ 447293 w 466276"/>
                  <a:gd name="connsiteY62" fmla="*/ 231205 h 393297"/>
                  <a:gd name="connsiteX63" fmla="*/ 435812 w 466276"/>
                  <a:gd name="connsiteY63" fmla="*/ 241155 h 393297"/>
                  <a:gd name="connsiteX64" fmla="*/ 285948 w 466276"/>
                  <a:gd name="connsiteY64" fmla="*/ 393297 h 393297"/>
                  <a:gd name="connsiteX0" fmla="*/ 5205 w 466276"/>
                  <a:gd name="connsiteY0" fmla="*/ 241155 h 241155"/>
                  <a:gd name="connsiteX1" fmla="*/ 1187 w 466276"/>
                  <a:gd name="connsiteY1" fmla="*/ 237137 h 241155"/>
                  <a:gd name="connsiteX2" fmla="*/ 0 w 466276"/>
                  <a:gd name="connsiteY2" fmla="*/ 208662 h 241155"/>
                  <a:gd name="connsiteX3" fmla="*/ 14238 w 466276"/>
                  <a:gd name="connsiteY3" fmla="*/ 189679 h 241155"/>
                  <a:gd name="connsiteX4" fmla="*/ 13051 w 466276"/>
                  <a:gd name="connsiteY4" fmla="*/ 180187 h 241155"/>
                  <a:gd name="connsiteX5" fmla="*/ 10678 w 466276"/>
                  <a:gd name="connsiteY5" fmla="*/ 165950 h 241155"/>
                  <a:gd name="connsiteX6" fmla="*/ 5933 w 466276"/>
                  <a:gd name="connsiteY6" fmla="*/ 155272 h 241155"/>
                  <a:gd name="connsiteX7" fmla="*/ 5933 w 466276"/>
                  <a:gd name="connsiteY7" fmla="*/ 146967 h 241155"/>
                  <a:gd name="connsiteX8" fmla="*/ 30848 w 466276"/>
                  <a:gd name="connsiteY8" fmla="*/ 135102 h 241155"/>
                  <a:gd name="connsiteX9" fmla="*/ 33221 w 466276"/>
                  <a:gd name="connsiteY9" fmla="*/ 119678 h 241155"/>
                  <a:gd name="connsiteX10" fmla="*/ 29662 w 466276"/>
                  <a:gd name="connsiteY10" fmla="*/ 109000 h 241155"/>
                  <a:gd name="connsiteX11" fmla="*/ 34407 w 466276"/>
                  <a:gd name="connsiteY11" fmla="*/ 73406 h 241155"/>
                  <a:gd name="connsiteX12" fmla="*/ 47458 w 466276"/>
                  <a:gd name="connsiteY12" fmla="*/ 56796 h 241155"/>
                  <a:gd name="connsiteX13" fmla="*/ 49831 w 466276"/>
                  <a:gd name="connsiteY13" fmla="*/ 37813 h 241155"/>
                  <a:gd name="connsiteX14" fmla="*/ 65255 w 466276"/>
                  <a:gd name="connsiteY14" fmla="*/ 24762 h 241155"/>
                  <a:gd name="connsiteX15" fmla="*/ 65255 w 466276"/>
                  <a:gd name="connsiteY15" fmla="*/ 17643 h 241155"/>
                  <a:gd name="connsiteX16" fmla="*/ 79493 w 466276"/>
                  <a:gd name="connsiteY16" fmla="*/ 10524 h 241155"/>
                  <a:gd name="connsiteX17" fmla="*/ 88984 w 466276"/>
                  <a:gd name="connsiteY17" fmla="*/ 17643 h 241155"/>
                  <a:gd name="connsiteX18" fmla="*/ 97289 w 466276"/>
                  <a:gd name="connsiteY18" fmla="*/ 5779 h 241155"/>
                  <a:gd name="connsiteX19" fmla="*/ 128137 w 466276"/>
                  <a:gd name="connsiteY19" fmla="*/ 5779 h 241155"/>
                  <a:gd name="connsiteX20" fmla="*/ 115086 w 466276"/>
                  <a:gd name="connsiteY20" fmla="*/ 22389 h 241155"/>
                  <a:gd name="connsiteX21" fmla="*/ 116273 w 466276"/>
                  <a:gd name="connsiteY21" fmla="*/ 40186 h 241155"/>
                  <a:gd name="connsiteX22" fmla="*/ 96103 w 466276"/>
                  <a:gd name="connsiteY22" fmla="*/ 60355 h 241155"/>
                  <a:gd name="connsiteX23" fmla="*/ 100849 w 466276"/>
                  <a:gd name="connsiteY23" fmla="*/ 69847 h 241155"/>
                  <a:gd name="connsiteX24" fmla="*/ 102035 w 466276"/>
                  <a:gd name="connsiteY24" fmla="*/ 79339 h 241155"/>
                  <a:gd name="connsiteX25" fmla="*/ 107968 w 466276"/>
                  <a:gd name="connsiteY25" fmla="*/ 85271 h 241155"/>
                  <a:gd name="connsiteX26" fmla="*/ 135256 w 466276"/>
                  <a:gd name="connsiteY26" fmla="*/ 109000 h 241155"/>
                  <a:gd name="connsiteX27" fmla="*/ 151866 w 466276"/>
                  <a:gd name="connsiteY27" fmla="*/ 117305 h 241155"/>
                  <a:gd name="connsiteX28" fmla="*/ 156612 w 466276"/>
                  <a:gd name="connsiteY28" fmla="*/ 124424 h 241155"/>
                  <a:gd name="connsiteX29" fmla="*/ 163731 w 466276"/>
                  <a:gd name="connsiteY29" fmla="*/ 123237 h 241155"/>
                  <a:gd name="connsiteX30" fmla="*/ 186273 w 466276"/>
                  <a:gd name="connsiteY30" fmla="*/ 130356 h 241155"/>
                  <a:gd name="connsiteX31" fmla="*/ 221867 w 466276"/>
                  <a:gd name="connsiteY31" fmla="*/ 124424 h 241155"/>
                  <a:gd name="connsiteX32" fmla="*/ 258647 w 466276"/>
                  <a:gd name="connsiteY32" fmla="*/ 130356 h 241155"/>
                  <a:gd name="connsiteX33" fmla="*/ 270511 w 466276"/>
                  <a:gd name="connsiteY33" fmla="*/ 113746 h 241155"/>
                  <a:gd name="connsiteX34" fmla="*/ 285935 w 466276"/>
                  <a:gd name="connsiteY34" fmla="*/ 104254 h 241155"/>
                  <a:gd name="connsiteX35" fmla="*/ 287122 w 466276"/>
                  <a:gd name="connsiteY35" fmla="*/ 90017 h 241155"/>
                  <a:gd name="connsiteX36" fmla="*/ 300173 w 466276"/>
                  <a:gd name="connsiteY36" fmla="*/ 73406 h 241155"/>
                  <a:gd name="connsiteX37" fmla="*/ 302546 w 466276"/>
                  <a:gd name="connsiteY37" fmla="*/ 55610 h 241155"/>
                  <a:gd name="connsiteX38" fmla="*/ 298986 w 466276"/>
                  <a:gd name="connsiteY38" fmla="*/ 44932 h 241155"/>
                  <a:gd name="connsiteX39" fmla="*/ 309664 w 466276"/>
                  <a:gd name="connsiteY39" fmla="*/ 28321 h 241155"/>
                  <a:gd name="connsiteX40" fmla="*/ 316783 w 466276"/>
                  <a:gd name="connsiteY40" fmla="*/ 21202 h 241155"/>
                  <a:gd name="connsiteX41" fmla="*/ 350004 w 466276"/>
                  <a:gd name="connsiteY41" fmla="*/ 9338 h 241155"/>
                  <a:gd name="connsiteX42" fmla="*/ 363055 w 466276"/>
                  <a:gd name="connsiteY42" fmla="*/ 9338 h 241155"/>
                  <a:gd name="connsiteX43" fmla="*/ 380852 w 466276"/>
                  <a:gd name="connsiteY43" fmla="*/ 3406 h 241155"/>
                  <a:gd name="connsiteX44" fmla="*/ 410366 w 466276"/>
                  <a:gd name="connsiteY44" fmla="*/ 0 h 241155"/>
                  <a:gd name="connsiteX45" fmla="*/ 420597 w 466276"/>
                  <a:gd name="connsiteY45" fmla="*/ 13886 h 241155"/>
                  <a:gd name="connsiteX46" fmla="*/ 440372 w 466276"/>
                  <a:gd name="connsiteY46" fmla="*/ 17841 h 241155"/>
                  <a:gd name="connsiteX47" fmla="*/ 446304 w 466276"/>
                  <a:gd name="connsiteY47" fmla="*/ 27728 h 241155"/>
                  <a:gd name="connsiteX48" fmla="*/ 446304 w 466276"/>
                  <a:gd name="connsiteY48" fmla="*/ 38604 h 241155"/>
                  <a:gd name="connsiteX49" fmla="*/ 438395 w 466276"/>
                  <a:gd name="connsiteY49" fmla="*/ 41570 h 241155"/>
                  <a:gd name="connsiteX50" fmla="*/ 441361 w 466276"/>
                  <a:gd name="connsiteY50" fmla="*/ 50468 h 241155"/>
                  <a:gd name="connsiteX51" fmla="*/ 452236 w 466276"/>
                  <a:gd name="connsiteY51" fmla="*/ 58378 h 241155"/>
                  <a:gd name="connsiteX52" fmla="*/ 452236 w 466276"/>
                  <a:gd name="connsiteY52" fmla="*/ 88039 h 241155"/>
                  <a:gd name="connsiteX53" fmla="*/ 465090 w 466276"/>
                  <a:gd name="connsiteY53" fmla="*/ 105836 h 241155"/>
                  <a:gd name="connsiteX54" fmla="*/ 459157 w 466276"/>
                  <a:gd name="connsiteY54" fmla="*/ 116712 h 241155"/>
                  <a:gd name="connsiteX55" fmla="*/ 463995 w 466276"/>
                  <a:gd name="connsiteY55" fmla="*/ 121549 h 241155"/>
                  <a:gd name="connsiteX56" fmla="*/ 463903 w 466276"/>
                  <a:gd name="connsiteY56" fmla="*/ 122051 h 241155"/>
                  <a:gd name="connsiteX57" fmla="*/ 459157 w 466276"/>
                  <a:gd name="connsiteY57" fmla="*/ 163577 h 241155"/>
                  <a:gd name="connsiteX58" fmla="*/ 466276 w 466276"/>
                  <a:gd name="connsiteY58" fmla="*/ 183747 h 241155"/>
                  <a:gd name="connsiteX59" fmla="*/ 462717 w 466276"/>
                  <a:gd name="connsiteY59" fmla="*/ 201543 h 241155"/>
                  <a:gd name="connsiteX60" fmla="*/ 456785 w 466276"/>
                  <a:gd name="connsiteY60" fmla="*/ 211035 h 241155"/>
                  <a:gd name="connsiteX61" fmla="*/ 460344 w 466276"/>
                  <a:gd name="connsiteY61" fmla="*/ 231205 h 241155"/>
                  <a:gd name="connsiteX62" fmla="*/ 447293 w 466276"/>
                  <a:gd name="connsiteY62" fmla="*/ 231205 h 241155"/>
                  <a:gd name="connsiteX63" fmla="*/ 435812 w 466276"/>
                  <a:gd name="connsiteY63" fmla="*/ 241155 h 24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66276" h="241155">
                    <a:moveTo>
                      <a:pt x="5205" y="241155"/>
                    </a:moveTo>
                    <a:lnTo>
                      <a:pt x="1187" y="237137"/>
                    </a:lnTo>
                    <a:cubicBezTo>
                      <a:pt x="791" y="227645"/>
                      <a:pt x="396" y="218154"/>
                      <a:pt x="0" y="208662"/>
                    </a:cubicBezTo>
                    <a:lnTo>
                      <a:pt x="14238" y="189679"/>
                    </a:lnTo>
                    <a:lnTo>
                      <a:pt x="13051" y="180187"/>
                    </a:lnTo>
                    <a:lnTo>
                      <a:pt x="10678" y="165950"/>
                    </a:lnTo>
                    <a:lnTo>
                      <a:pt x="5933" y="155272"/>
                    </a:lnTo>
                    <a:lnTo>
                      <a:pt x="5933" y="146967"/>
                    </a:lnTo>
                    <a:lnTo>
                      <a:pt x="30848" y="135102"/>
                    </a:lnTo>
                    <a:lnTo>
                      <a:pt x="33221" y="119678"/>
                    </a:lnTo>
                    <a:lnTo>
                      <a:pt x="29662" y="109000"/>
                    </a:lnTo>
                    <a:lnTo>
                      <a:pt x="34407" y="73406"/>
                    </a:lnTo>
                    <a:lnTo>
                      <a:pt x="47458" y="56796"/>
                    </a:lnTo>
                    <a:lnTo>
                      <a:pt x="49831" y="37813"/>
                    </a:lnTo>
                    <a:lnTo>
                      <a:pt x="65255" y="24762"/>
                    </a:lnTo>
                    <a:lnTo>
                      <a:pt x="65255" y="17643"/>
                    </a:lnTo>
                    <a:lnTo>
                      <a:pt x="79493" y="10524"/>
                    </a:lnTo>
                    <a:lnTo>
                      <a:pt x="88984" y="17643"/>
                    </a:lnTo>
                    <a:lnTo>
                      <a:pt x="97289" y="5779"/>
                    </a:lnTo>
                    <a:lnTo>
                      <a:pt x="128137" y="5779"/>
                    </a:lnTo>
                    <a:lnTo>
                      <a:pt x="115086" y="22389"/>
                    </a:lnTo>
                    <a:cubicBezTo>
                      <a:pt x="115482" y="28321"/>
                      <a:pt x="115877" y="34254"/>
                      <a:pt x="116273" y="40186"/>
                    </a:cubicBezTo>
                    <a:lnTo>
                      <a:pt x="96103" y="60355"/>
                    </a:lnTo>
                    <a:lnTo>
                      <a:pt x="100849" y="69847"/>
                    </a:lnTo>
                    <a:lnTo>
                      <a:pt x="102035" y="79339"/>
                    </a:lnTo>
                    <a:lnTo>
                      <a:pt x="107968" y="85271"/>
                    </a:lnTo>
                    <a:lnTo>
                      <a:pt x="135256" y="109000"/>
                    </a:lnTo>
                    <a:lnTo>
                      <a:pt x="151866" y="117305"/>
                    </a:lnTo>
                    <a:lnTo>
                      <a:pt x="156612" y="124424"/>
                    </a:lnTo>
                    <a:lnTo>
                      <a:pt x="163731" y="123237"/>
                    </a:lnTo>
                    <a:lnTo>
                      <a:pt x="186273" y="130356"/>
                    </a:lnTo>
                    <a:lnTo>
                      <a:pt x="221867" y="124424"/>
                    </a:lnTo>
                    <a:lnTo>
                      <a:pt x="258647" y="130356"/>
                    </a:lnTo>
                    <a:lnTo>
                      <a:pt x="270511" y="113746"/>
                    </a:lnTo>
                    <a:lnTo>
                      <a:pt x="285935" y="104254"/>
                    </a:lnTo>
                    <a:lnTo>
                      <a:pt x="287122" y="90017"/>
                    </a:lnTo>
                    <a:lnTo>
                      <a:pt x="300173" y="73406"/>
                    </a:lnTo>
                    <a:lnTo>
                      <a:pt x="302546" y="55610"/>
                    </a:lnTo>
                    <a:lnTo>
                      <a:pt x="298986" y="44932"/>
                    </a:lnTo>
                    <a:lnTo>
                      <a:pt x="309664" y="28321"/>
                    </a:lnTo>
                    <a:lnTo>
                      <a:pt x="316783" y="21202"/>
                    </a:lnTo>
                    <a:lnTo>
                      <a:pt x="350004" y="9338"/>
                    </a:lnTo>
                    <a:lnTo>
                      <a:pt x="363055" y="9338"/>
                    </a:lnTo>
                    <a:lnTo>
                      <a:pt x="380852" y="3406"/>
                    </a:lnTo>
                    <a:lnTo>
                      <a:pt x="410366" y="0"/>
                    </a:lnTo>
                    <a:lnTo>
                      <a:pt x="420597" y="13886"/>
                    </a:lnTo>
                    <a:lnTo>
                      <a:pt x="440372" y="17841"/>
                    </a:lnTo>
                    <a:lnTo>
                      <a:pt x="446304" y="27728"/>
                    </a:lnTo>
                    <a:lnTo>
                      <a:pt x="446304" y="38604"/>
                    </a:lnTo>
                    <a:lnTo>
                      <a:pt x="438395" y="41570"/>
                    </a:lnTo>
                    <a:lnTo>
                      <a:pt x="441361" y="50468"/>
                    </a:lnTo>
                    <a:lnTo>
                      <a:pt x="452236" y="58378"/>
                    </a:lnTo>
                    <a:lnTo>
                      <a:pt x="452236" y="88039"/>
                    </a:lnTo>
                    <a:lnTo>
                      <a:pt x="465090" y="105836"/>
                    </a:lnTo>
                    <a:lnTo>
                      <a:pt x="459157" y="116712"/>
                    </a:lnTo>
                    <a:lnTo>
                      <a:pt x="463995" y="121549"/>
                    </a:lnTo>
                    <a:cubicBezTo>
                      <a:pt x="463964" y="121716"/>
                      <a:pt x="463934" y="121884"/>
                      <a:pt x="463903" y="122051"/>
                    </a:cubicBezTo>
                    <a:lnTo>
                      <a:pt x="459157" y="163577"/>
                    </a:lnTo>
                    <a:lnTo>
                      <a:pt x="466276" y="183747"/>
                    </a:lnTo>
                    <a:lnTo>
                      <a:pt x="462717" y="201543"/>
                    </a:lnTo>
                    <a:lnTo>
                      <a:pt x="456785" y="211035"/>
                    </a:lnTo>
                    <a:lnTo>
                      <a:pt x="460344" y="231205"/>
                    </a:lnTo>
                    <a:lnTo>
                      <a:pt x="447293" y="231205"/>
                    </a:lnTo>
                    <a:lnTo>
                      <a:pt x="435812" y="241155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BAC636F-A01B-2E90-DDF0-12BED4F339F5}"/>
                  </a:ext>
                </a:extLst>
              </p:cNvPr>
              <p:cNvSpPr/>
              <p:nvPr/>
            </p:nvSpPr>
            <p:spPr>
              <a:xfrm>
                <a:off x="1529871" y="3186373"/>
                <a:ext cx="506220" cy="289558"/>
              </a:xfrm>
              <a:custGeom>
                <a:avLst/>
                <a:gdLst>
                  <a:gd name="connsiteX0" fmla="*/ 323309 w 506220"/>
                  <a:gd name="connsiteY0" fmla="*/ 0 h 289558"/>
                  <a:gd name="connsiteX1" fmla="*/ 332207 w 506220"/>
                  <a:gd name="connsiteY1" fmla="*/ 5932 h 289558"/>
                  <a:gd name="connsiteX2" fmla="*/ 341105 w 506220"/>
                  <a:gd name="connsiteY2" fmla="*/ 16808 h 289558"/>
                  <a:gd name="connsiteX3" fmla="*/ 349014 w 506220"/>
                  <a:gd name="connsiteY3" fmla="*/ 29661 h 289558"/>
                  <a:gd name="connsiteX4" fmla="*/ 357913 w 506220"/>
                  <a:gd name="connsiteY4" fmla="*/ 31639 h 289558"/>
                  <a:gd name="connsiteX5" fmla="*/ 358902 w 506220"/>
                  <a:gd name="connsiteY5" fmla="*/ 48447 h 289558"/>
                  <a:gd name="connsiteX6" fmla="*/ 363845 w 506220"/>
                  <a:gd name="connsiteY6" fmla="*/ 54379 h 289558"/>
                  <a:gd name="connsiteX7" fmla="*/ 372744 w 506220"/>
                  <a:gd name="connsiteY7" fmla="*/ 58334 h 289558"/>
                  <a:gd name="connsiteX8" fmla="*/ 379665 w 506220"/>
                  <a:gd name="connsiteY8" fmla="*/ 57345 h 289558"/>
                  <a:gd name="connsiteX9" fmla="*/ 392127 w 506220"/>
                  <a:gd name="connsiteY9" fmla="*/ 59090 h 289558"/>
                  <a:gd name="connsiteX10" fmla="*/ 385597 w 506220"/>
                  <a:gd name="connsiteY10" fmla="*/ 68419 h 289558"/>
                  <a:gd name="connsiteX11" fmla="*/ 386110 w 506220"/>
                  <a:gd name="connsiteY11" fmla="*/ 71450 h 289558"/>
                  <a:gd name="connsiteX12" fmla="*/ 390541 w 506220"/>
                  <a:gd name="connsiteY12" fmla="*/ 75142 h 289558"/>
                  <a:gd name="connsiteX13" fmla="*/ 405371 w 506220"/>
                  <a:gd name="connsiteY13" fmla="*/ 71187 h 289558"/>
                  <a:gd name="connsiteX14" fmla="*/ 437010 w 506220"/>
                  <a:gd name="connsiteY14" fmla="*/ 77120 h 289558"/>
                  <a:gd name="connsiteX15" fmla="*/ 452829 w 506220"/>
                  <a:gd name="connsiteY15" fmla="*/ 82063 h 289558"/>
                  <a:gd name="connsiteX16" fmla="*/ 457773 w 506220"/>
                  <a:gd name="connsiteY16" fmla="*/ 86018 h 289558"/>
                  <a:gd name="connsiteX17" fmla="*/ 459750 w 506220"/>
                  <a:gd name="connsiteY17" fmla="*/ 85030 h 289558"/>
                  <a:gd name="connsiteX18" fmla="*/ 459750 w 506220"/>
                  <a:gd name="connsiteY18" fmla="*/ 92939 h 289558"/>
                  <a:gd name="connsiteX19" fmla="*/ 452829 w 506220"/>
                  <a:gd name="connsiteY19" fmla="*/ 95905 h 289558"/>
                  <a:gd name="connsiteX20" fmla="*/ 450852 w 506220"/>
                  <a:gd name="connsiteY20" fmla="*/ 102826 h 289558"/>
                  <a:gd name="connsiteX21" fmla="*/ 445909 w 506220"/>
                  <a:gd name="connsiteY21" fmla="*/ 103815 h 289558"/>
                  <a:gd name="connsiteX22" fmla="*/ 443931 w 506220"/>
                  <a:gd name="connsiteY22" fmla="*/ 121611 h 289558"/>
                  <a:gd name="connsiteX23" fmla="*/ 454807 w 506220"/>
                  <a:gd name="connsiteY23" fmla="*/ 131499 h 289558"/>
                  <a:gd name="connsiteX24" fmla="*/ 461728 w 506220"/>
                  <a:gd name="connsiteY24" fmla="*/ 132487 h 289558"/>
                  <a:gd name="connsiteX25" fmla="*/ 468649 w 506220"/>
                  <a:gd name="connsiteY25" fmla="*/ 140397 h 289558"/>
                  <a:gd name="connsiteX26" fmla="*/ 454807 w 506220"/>
                  <a:gd name="connsiteY26" fmla="*/ 159182 h 289558"/>
                  <a:gd name="connsiteX27" fmla="*/ 442942 w 506220"/>
                  <a:gd name="connsiteY27" fmla="*/ 170058 h 289558"/>
                  <a:gd name="connsiteX28" fmla="*/ 442942 w 506220"/>
                  <a:gd name="connsiteY28" fmla="*/ 175991 h 289558"/>
                  <a:gd name="connsiteX29" fmla="*/ 452829 w 506220"/>
                  <a:gd name="connsiteY29" fmla="*/ 187855 h 289558"/>
                  <a:gd name="connsiteX30" fmla="*/ 446897 w 506220"/>
                  <a:gd name="connsiteY30" fmla="*/ 200708 h 289558"/>
                  <a:gd name="connsiteX31" fmla="*/ 434044 w 506220"/>
                  <a:gd name="connsiteY31" fmla="*/ 218505 h 289558"/>
                  <a:gd name="connsiteX32" fmla="*/ 437999 w 506220"/>
                  <a:gd name="connsiteY32" fmla="*/ 226415 h 289558"/>
                  <a:gd name="connsiteX33" fmla="*/ 432066 w 506220"/>
                  <a:gd name="connsiteY33" fmla="*/ 238279 h 289558"/>
                  <a:gd name="connsiteX34" fmla="*/ 436021 w 506220"/>
                  <a:gd name="connsiteY34" fmla="*/ 254099 h 289558"/>
                  <a:gd name="connsiteX35" fmla="*/ 446897 w 506220"/>
                  <a:gd name="connsiteY35" fmla="*/ 263986 h 289558"/>
                  <a:gd name="connsiteX36" fmla="*/ 459750 w 506220"/>
                  <a:gd name="connsiteY36" fmla="*/ 264975 h 289558"/>
                  <a:gd name="connsiteX37" fmla="*/ 465683 w 506220"/>
                  <a:gd name="connsiteY37" fmla="*/ 267941 h 289558"/>
                  <a:gd name="connsiteX38" fmla="*/ 473593 w 506220"/>
                  <a:gd name="connsiteY38" fmla="*/ 267941 h 289558"/>
                  <a:gd name="connsiteX39" fmla="*/ 478536 w 506220"/>
                  <a:gd name="connsiteY39" fmla="*/ 271895 h 289558"/>
                  <a:gd name="connsiteX40" fmla="*/ 488423 w 506220"/>
                  <a:gd name="connsiteY40" fmla="*/ 264975 h 289558"/>
                  <a:gd name="connsiteX41" fmla="*/ 498310 w 506220"/>
                  <a:gd name="connsiteY41" fmla="*/ 267941 h 289558"/>
                  <a:gd name="connsiteX42" fmla="*/ 506220 w 506220"/>
                  <a:gd name="connsiteY42" fmla="*/ 283760 h 289558"/>
                  <a:gd name="connsiteX43" fmla="*/ 502959 w 506220"/>
                  <a:gd name="connsiteY43" fmla="*/ 289558 h 289558"/>
                  <a:gd name="connsiteX44" fmla="*/ 1743 w 506220"/>
                  <a:gd name="connsiteY44" fmla="*/ 289558 h 289558"/>
                  <a:gd name="connsiteX45" fmla="*/ 0 w 506220"/>
                  <a:gd name="connsiteY45" fmla="*/ 283167 h 289558"/>
                  <a:gd name="connsiteX46" fmla="*/ 3559 w 506220"/>
                  <a:gd name="connsiteY46" fmla="*/ 273675 h 289558"/>
                  <a:gd name="connsiteX47" fmla="*/ 17796 w 506220"/>
                  <a:gd name="connsiteY47" fmla="*/ 258251 h 289558"/>
                  <a:gd name="connsiteX48" fmla="*/ 22542 w 506220"/>
                  <a:gd name="connsiteY48" fmla="*/ 248760 h 289558"/>
                  <a:gd name="connsiteX49" fmla="*/ 46271 w 506220"/>
                  <a:gd name="connsiteY49" fmla="*/ 244014 h 289558"/>
                  <a:gd name="connsiteX50" fmla="*/ 48644 w 506220"/>
                  <a:gd name="connsiteY50" fmla="*/ 227404 h 289558"/>
                  <a:gd name="connsiteX51" fmla="*/ 48644 w 506220"/>
                  <a:gd name="connsiteY51" fmla="*/ 215539 h 289558"/>
                  <a:gd name="connsiteX52" fmla="*/ 67628 w 506220"/>
                  <a:gd name="connsiteY52" fmla="*/ 208420 h 289558"/>
                  <a:gd name="connsiteX53" fmla="*/ 81865 w 506220"/>
                  <a:gd name="connsiteY53" fmla="*/ 211980 h 289558"/>
                  <a:gd name="connsiteX54" fmla="*/ 90170 w 506220"/>
                  <a:gd name="connsiteY54" fmla="*/ 200115 h 289558"/>
                  <a:gd name="connsiteX55" fmla="*/ 128476 w 506220"/>
                  <a:gd name="connsiteY55" fmla="*/ 188507 h 289558"/>
                  <a:gd name="connsiteX56" fmla="*/ 128532 w 506220"/>
                  <a:gd name="connsiteY56" fmla="*/ 188844 h 289558"/>
                  <a:gd name="connsiteX57" fmla="*/ 137431 w 506220"/>
                  <a:gd name="connsiteY57" fmla="*/ 188844 h 289558"/>
                  <a:gd name="connsiteX58" fmla="*/ 143362 w 506220"/>
                  <a:gd name="connsiteY58" fmla="*/ 176979 h 289558"/>
                  <a:gd name="connsiteX59" fmla="*/ 149295 w 506220"/>
                  <a:gd name="connsiteY59" fmla="*/ 175991 h 289558"/>
                  <a:gd name="connsiteX60" fmla="*/ 169070 w 506220"/>
                  <a:gd name="connsiteY60" fmla="*/ 182912 h 289558"/>
                  <a:gd name="connsiteX61" fmla="*/ 175990 w 506220"/>
                  <a:gd name="connsiteY61" fmla="*/ 182912 h 289558"/>
                  <a:gd name="connsiteX62" fmla="*/ 180934 w 506220"/>
                  <a:gd name="connsiteY62" fmla="*/ 174013 h 289558"/>
                  <a:gd name="connsiteX63" fmla="*/ 186866 w 506220"/>
                  <a:gd name="connsiteY63" fmla="*/ 173024 h 289558"/>
                  <a:gd name="connsiteX64" fmla="*/ 194776 w 506220"/>
                  <a:gd name="connsiteY64" fmla="*/ 161160 h 289558"/>
                  <a:gd name="connsiteX65" fmla="*/ 191810 w 506220"/>
                  <a:gd name="connsiteY65" fmla="*/ 143363 h 289558"/>
                  <a:gd name="connsiteX66" fmla="*/ 207629 w 506220"/>
                  <a:gd name="connsiteY66" fmla="*/ 143363 h 289558"/>
                  <a:gd name="connsiteX67" fmla="*/ 214550 w 506220"/>
                  <a:gd name="connsiteY67" fmla="*/ 135453 h 289558"/>
                  <a:gd name="connsiteX68" fmla="*/ 232347 w 506220"/>
                  <a:gd name="connsiteY68" fmla="*/ 136442 h 289558"/>
                  <a:gd name="connsiteX69" fmla="*/ 238279 w 506220"/>
                  <a:gd name="connsiteY69" fmla="*/ 134465 h 289558"/>
                  <a:gd name="connsiteX70" fmla="*/ 240257 w 506220"/>
                  <a:gd name="connsiteY70" fmla="*/ 124578 h 289558"/>
                  <a:gd name="connsiteX71" fmla="*/ 237290 w 506220"/>
                  <a:gd name="connsiteY71" fmla="*/ 106781 h 289558"/>
                  <a:gd name="connsiteX72" fmla="*/ 242234 w 506220"/>
                  <a:gd name="connsiteY72" fmla="*/ 100849 h 289558"/>
                  <a:gd name="connsiteX73" fmla="*/ 252121 w 506220"/>
                  <a:gd name="connsiteY73" fmla="*/ 97882 h 289558"/>
                  <a:gd name="connsiteX74" fmla="*/ 265963 w 506220"/>
                  <a:gd name="connsiteY74" fmla="*/ 99860 h 289558"/>
                  <a:gd name="connsiteX75" fmla="*/ 265963 w 506220"/>
                  <a:gd name="connsiteY75" fmla="*/ 79097 h 289558"/>
                  <a:gd name="connsiteX76" fmla="*/ 258053 w 506220"/>
                  <a:gd name="connsiteY76" fmla="*/ 71187 h 289558"/>
                  <a:gd name="connsiteX77" fmla="*/ 259042 w 506220"/>
                  <a:gd name="connsiteY77" fmla="*/ 49436 h 289558"/>
                  <a:gd name="connsiteX78" fmla="*/ 264974 w 506220"/>
                  <a:gd name="connsiteY78" fmla="*/ 44492 h 289558"/>
                  <a:gd name="connsiteX79" fmla="*/ 290681 w 506220"/>
                  <a:gd name="connsiteY79" fmla="*/ 42515 h 289558"/>
                  <a:gd name="connsiteX80" fmla="*/ 317376 w 506220"/>
                  <a:gd name="connsiteY80" fmla="*/ 25707 h 289558"/>
                  <a:gd name="connsiteX81" fmla="*/ 318365 w 506220"/>
                  <a:gd name="connsiteY81" fmla="*/ 6921 h 289558"/>
                  <a:gd name="connsiteX0" fmla="*/ 323309 w 506220"/>
                  <a:gd name="connsiteY0" fmla="*/ 0 h 378866"/>
                  <a:gd name="connsiteX1" fmla="*/ 332207 w 506220"/>
                  <a:gd name="connsiteY1" fmla="*/ 5932 h 378866"/>
                  <a:gd name="connsiteX2" fmla="*/ 341105 w 506220"/>
                  <a:gd name="connsiteY2" fmla="*/ 16808 h 378866"/>
                  <a:gd name="connsiteX3" fmla="*/ 349014 w 506220"/>
                  <a:gd name="connsiteY3" fmla="*/ 29661 h 378866"/>
                  <a:gd name="connsiteX4" fmla="*/ 357913 w 506220"/>
                  <a:gd name="connsiteY4" fmla="*/ 31639 h 378866"/>
                  <a:gd name="connsiteX5" fmla="*/ 358902 w 506220"/>
                  <a:gd name="connsiteY5" fmla="*/ 48447 h 378866"/>
                  <a:gd name="connsiteX6" fmla="*/ 363845 w 506220"/>
                  <a:gd name="connsiteY6" fmla="*/ 54379 h 378866"/>
                  <a:gd name="connsiteX7" fmla="*/ 372744 w 506220"/>
                  <a:gd name="connsiteY7" fmla="*/ 58334 h 378866"/>
                  <a:gd name="connsiteX8" fmla="*/ 379665 w 506220"/>
                  <a:gd name="connsiteY8" fmla="*/ 57345 h 378866"/>
                  <a:gd name="connsiteX9" fmla="*/ 392127 w 506220"/>
                  <a:gd name="connsiteY9" fmla="*/ 59090 h 378866"/>
                  <a:gd name="connsiteX10" fmla="*/ 385597 w 506220"/>
                  <a:gd name="connsiteY10" fmla="*/ 68419 h 378866"/>
                  <a:gd name="connsiteX11" fmla="*/ 386110 w 506220"/>
                  <a:gd name="connsiteY11" fmla="*/ 71450 h 378866"/>
                  <a:gd name="connsiteX12" fmla="*/ 390541 w 506220"/>
                  <a:gd name="connsiteY12" fmla="*/ 75142 h 378866"/>
                  <a:gd name="connsiteX13" fmla="*/ 405371 w 506220"/>
                  <a:gd name="connsiteY13" fmla="*/ 71187 h 378866"/>
                  <a:gd name="connsiteX14" fmla="*/ 437010 w 506220"/>
                  <a:gd name="connsiteY14" fmla="*/ 77120 h 378866"/>
                  <a:gd name="connsiteX15" fmla="*/ 452829 w 506220"/>
                  <a:gd name="connsiteY15" fmla="*/ 82063 h 378866"/>
                  <a:gd name="connsiteX16" fmla="*/ 457773 w 506220"/>
                  <a:gd name="connsiteY16" fmla="*/ 86018 h 378866"/>
                  <a:gd name="connsiteX17" fmla="*/ 459750 w 506220"/>
                  <a:gd name="connsiteY17" fmla="*/ 85030 h 378866"/>
                  <a:gd name="connsiteX18" fmla="*/ 459750 w 506220"/>
                  <a:gd name="connsiteY18" fmla="*/ 92939 h 378866"/>
                  <a:gd name="connsiteX19" fmla="*/ 452829 w 506220"/>
                  <a:gd name="connsiteY19" fmla="*/ 95905 h 378866"/>
                  <a:gd name="connsiteX20" fmla="*/ 450852 w 506220"/>
                  <a:gd name="connsiteY20" fmla="*/ 102826 h 378866"/>
                  <a:gd name="connsiteX21" fmla="*/ 445909 w 506220"/>
                  <a:gd name="connsiteY21" fmla="*/ 103815 h 378866"/>
                  <a:gd name="connsiteX22" fmla="*/ 443931 w 506220"/>
                  <a:gd name="connsiteY22" fmla="*/ 121611 h 378866"/>
                  <a:gd name="connsiteX23" fmla="*/ 454807 w 506220"/>
                  <a:gd name="connsiteY23" fmla="*/ 131499 h 378866"/>
                  <a:gd name="connsiteX24" fmla="*/ 461728 w 506220"/>
                  <a:gd name="connsiteY24" fmla="*/ 132487 h 378866"/>
                  <a:gd name="connsiteX25" fmla="*/ 468649 w 506220"/>
                  <a:gd name="connsiteY25" fmla="*/ 140397 h 378866"/>
                  <a:gd name="connsiteX26" fmla="*/ 454807 w 506220"/>
                  <a:gd name="connsiteY26" fmla="*/ 159182 h 378866"/>
                  <a:gd name="connsiteX27" fmla="*/ 442942 w 506220"/>
                  <a:gd name="connsiteY27" fmla="*/ 170058 h 378866"/>
                  <a:gd name="connsiteX28" fmla="*/ 442942 w 506220"/>
                  <a:gd name="connsiteY28" fmla="*/ 175991 h 378866"/>
                  <a:gd name="connsiteX29" fmla="*/ 452829 w 506220"/>
                  <a:gd name="connsiteY29" fmla="*/ 187855 h 378866"/>
                  <a:gd name="connsiteX30" fmla="*/ 446897 w 506220"/>
                  <a:gd name="connsiteY30" fmla="*/ 200708 h 378866"/>
                  <a:gd name="connsiteX31" fmla="*/ 434044 w 506220"/>
                  <a:gd name="connsiteY31" fmla="*/ 218505 h 378866"/>
                  <a:gd name="connsiteX32" fmla="*/ 437999 w 506220"/>
                  <a:gd name="connsiteY32" fmla="*/ 226415 h 378866"/>
                  <a:gd name="connsiteX33" fmla="*/ 432066 w 506220"/>
                  <a:gd name="connsiteY33" fmla="*/ 238279 h 378866"/>
                  <a:gd name="connsiteX34" fmla="*/ 436021 w 506220"/>
                  <a:gd name="connsiteY34" fmla="*/ 254099 h 378866"/>
                  <a:gd name="connsiteX35" fmla="*/ 446897 w 506220"/>
                  <a:gd name="connsiteY35" fmla="*/ 263986 h 378866"/>
                  <a:gd name="connsiteX36" fmla="*/ 459750 w 506220"/>
                  <a:gd name="connsiteY36" fmla="*/ 264975 h 378866"/>
                  <a:gd name="connsiteX37" fmla="*/ 465683 w 506220"/>
                  <a:gd name="connsiteY37" fmla="*/ 267941 h 378866"/>
                  <a:gd name="connsiteX38" fmla="*/ 473593 w 506220"/>
                  <a:gd name="connsiteY38" fmla="*/ 267941 h 378866"/>
                  <a:gd name="connsiteX39" fmla="*/ 478536 w 506220"/>
                  <a:gd name="connsiteY39" fmla="*/ 271895 h 378866"/>
                  <a:gd name="connsiteX40" fmla="*/ 488423 w 506220"/>
                  <a:gd name="connsiteY40" fmla="*/ 264975 h 378866"/>
                  <a:gd name="connsiteX41" fmla="*/ 498310 w 506220"/>
                  <a:gd name="connsiteY41" fmla="*/ 267941 h 378866"/>
                  <a:gd name="connsiteX42" fmla="*/ 506220 w 506220"/>
                  <a:gd name="connsiteY42" fmla="*/ 283760 h 378866"/>
                  <a:gd name="connsiteX43" fmla="*/ 502959 w 506220"/>
                  <a:gd name="connsiteY43" fmla="*/ 289558 h 378866"/>
                  <a:gd name="connsiteX44" fmla="*/ 248447 w 506220"/>
                  <a:gd name="connsiteY44" fmla="*/ 378835 h 378866"/>
                  <a:gd name="connsiteX45" fmla="*/ 1743 w 506220"/>
                  <a:gd name="connsiteY45" fmla="*/ 289558 h 378866"/>
                  <a:gd name="connsiteX46" fmla="*/ 0 w 506220"/>
                  <a:gd name="connsiteY46" fmla="*/ 283167 h 378866"/>
                  <a:gd name="connsiteX47" fmla="*/ 3559 w 506220"/>
                  <a:gd name="connsiteY47" fmla="*/ 273675 h 378866"/>
                  <a:gd name="connsiteX48" fmla="*/ 17796 w 506220"/>
                  <a:gd name="connsiteY48" fmla="*/ 258251 h 378866"/>
                  <a:gd name="connsiteX49" fmla="*/ 22542 w 506220"/>
                  <a:gd name="connsiteY49" fmla="*/ 248760 h 378866"/>
                  <a:gd name="connsiteX50" fmla="*/ 46271 w 506220"/>
                  <a:gd name="connsiteY50" fmla="*/ 244014 h 378866"/>
                  <a:gd name="connsiteX51" fmla="*/ 48644 w 506220"/>
                  <a:gd name="connsiteY51" fmla="*/ 227404 h 378866"/>
                  <a:gd name="connsiteX52" fmla="*/ 48644 w 506220"/>
                  <a:gd name="connsiteY52" fmla="*/ 215539 h 378866"/>
                  <a:gd name="connsiteX53" fmla="*/ 67628 w 506220"/>
                  <a:gd name="connsiteY53" fmla="*/ 208420 h 378866"/>
                  <a:gd name="connsiteX54" fmla="*/ 81865 w 506220"/>
                  <a:gd name="connsiteY54" fmla="*/ 211980 h 378866"/>
                  <a:gd name="connsiteX55" fmla="*/ 90170 w 506220"/>
                  <a:gd name="connsiteY55" fmla="*/ 200115 h 378866"/>
                  <a:gd name="connsiteX56" fmla="*/ 128476 w 506220"/>
                  <a:gd name="connsiteY56" fmla="*/ 188507 h 378866"/>
                  <a:gd name="connsiteX57" fmla="*/ 128532 w 506220"/>
                  <a:gd name="connsiteY57" fmla="*/ 188844 h 378866"/>
                  <a:gd name="connsiteX58" fmla="*/ 137431 w 506220"/>
                  <a:gd name="connsiteY58" fmla="*/ 188844 h 378866"/>
                  <a:gd name="connsiteX59" fmla="*/ 143362 w 506220"/>
                  <a:gd name="connsiteY59" fmla="*/ 176979 h 378866"/>
                  <a:gd name="connsiteX60" fmla="*/ 149295 w 506220"/>
                  <a:gd name="connsiteY60" fmla="*/ 175991 h 378866"/>
                  <a:gd name="connsiteX61" fmla="*/ 169070 w 506220"/>
                  <a:gd name="connsiteY61" fmla="*/ 182912 h 378866"/>
                  <a:gd name="connsiteX62" fmla="*/ 175990 w 506220"/>
                  <a:gd name="connsiteY62" fmla="*/ 182912 h 378866"/>
                  <a:gd name="connsiteX63" fmla="*/ 180934 w 506220"/>
                  <a:gd name="connsiteY63" fmla="*/ 174013 h 378866"/>
                  <a:gd name="connsiteX64" fmla="*/ 186866 w 506220"/>
                  <a:gd name="connsiteY64" fmla="*/ 173024 h 378866"/>
                  <a:gd name="connsiteX65" fmla="*/ 194776 w 506220"/>
                  <a:gd name="connsiteY65" fmla="*/ 161160 h 378866"/>
                  <a:gd name="connsiteX66" fmla="*/ 191810 w 506220"/>
                  <a:gd name="connsiteY66" fmla="*/ 143363 h 378866"/>
                  <a:gd name="connsiteX67" fmla="*/ 207629 w 506220"/>
                  <a:gd name="connsiteY67" fmla="*/ 143363 h 378866"/>
                  <a:gd name="connsiteX68" fmla="*/ 214550 w 506220"/>
                  <a:gd name="connsiteY68" fmla="*/ 135453 h 378866"/>
                  <a:gd name="connsiteX69" fmla="*/ 232347 w 506220"/>
                  <a:gd name="connsiteY69" fmla="*/ 136442 h 378866"/>
                  <a:gd name="connsiteX70" fmla="*/ 238279 w 506220"/>
                  <a:gd name="connsiteY70" fmla="*/ 134465 h 378866"/>
                  <a:gd name="connsiteX71" fmla="*/ 240257 w 506220"/>
                  <a:gd name="connsiteY71" fmla="*/ 124578 h 378866"/>
                  <a:gd name="connsiteX72" fmla="*/ 237290 w 506220"/>
                  <a:gd name="connsiteY72" fmla="*/ 106781 h 378866"/>
                  <a:gd name="connsiteX73" fmla="*/ 242234 w 506220"/>
                  <a:gd name="connsiteY73" fmla="*/ 100849 h 378866"/>
                  <a:gd name="connsiteX74" fmla="*/ 252121 w 506220"/>
                  <a:gd name="connsiteY74" fmla="*/ 97882 h 378866"/>
                  <a:gd name="connsiteX75" fmla="*/ 265963 w 506220"/>
                  <a:gd name="connsiteY75" fmla="*/ 99860 h 378866"/>
                  <a:gd name="connsiteX76" fmla="*/ 265963 w 506220"/>
                  <a:gd name="connsiteY76" fmla="*/ 79097 h 378866"/>
                  <a:gd name="connsiteX77" fmla="*/ 258053 w 506220"/>
                  <a:gd name="connsiteY77" fmla="*/ 71187 h 378866"/>
                  <a:gd name="connsiteX78" fmla="*/ 259042 w 506220"/>
                  <a:gd name="connsiteY78" fmla="*/ 49436 h 378866"/>
                  <a:gd name="connsiteX79" fmla="*/ 264974 w 506220"/>
                  <a:gd name="connsiteY79" fmla="*/ 44492 h 378866"/>
                  <a:gd name="connsiteX80" fmla="*/ 290681 w 506220"/>
                  <a:gd name="connsiteY80" fmla="*/ 42515 h 378866"/>
                  <a:gd name="connsiteX81" fmla="*/ 317376 w 506220"/>
                  <a:gd name="connsiteY81" fmla="*/ 25707 h 378866"/>
                  <a:gd name="connsiteX82" fmla="*/ 318365 w 506220"/>
                  <a:gd name="connsiteY82" fmla="*/ 6921 h 378866"/>
                  <a:gd name="connsiteX83" fmla="*/ 323309 w 506220"/>
                  <a:gd name="connsiteY83" fmla="*/ 0 h 378866"/>
                  <a:gd name="connsiteX0" fmla="*/ 248447 w 506220"/>
                  <a:gd name="connsiteY0" fmla="*/ 378835 h 470275"/>
                  <a:gd name="connsiteX1" fmla="*/ 1743 w 506220"/>
                  <a:gd name="connsiteY1" fmla="*/ 289558 h 470275"/>
                  <a:gd name="connsiteX2" fmla="*/ 0 w 506220"/>
                  <a:gd name="connsiteY2" fmla="*/ 283167 h 470275"/>
                  <a:gd name="connsiteX3" fmla="*/ 3559 w 506220"/>
                  <a:gd name="connsiteY3" fmla="*/ 273675 h 470275"/>
                  <a:gd name="connsiteX4" fmla="*/ 17796 w 506220"/>
                  <a:gd name="connsiteY4" fmla="*/ 258251 h 470275"/>
                  <a:gd name="connsiteX5" fmla="*/ 22542 w 506220"/>
                  <a:gd name="connsiteY5" fmla="*/ 248760 h 470275"/>
                  <a:gd name="connsiteX6" fmla="*/ 46271 w 506220"/>
                  <a:gd name="connsiteY6" fmla="*/ 244014 h 470275"/>
                  <a:gd name="connsiteX7" fmla="*/ 48644 w 506220"/>
                  <a:gd name="connsiteY7" fmla="*/ 227404 h 470275"/>
                  <a:gd name="connsiteX8" fmla="*/ 48644 w 506220"/>
                  <a:gd name="connsiteY8" fmla="*/ 215539 h 470275"/>
                  <a:gd name="connsiteX9" fmla="*/ 67628 w 506220"/>
                  <a:gd name="connsiteY9" fmla="*/ 208420 h 470275"/>
                  <a:gd name="connsiteX10" fmla="*/ 81865 w 506220"/>
                  <a:gd name="connsiteY10" fmla="*/ 211980 h 470275"/>
                  <a:gd name="connsiteX11" fmla="*/ 90170 w 506220"/>
                  <a:gd name="connsiteY11" fmla="*/ 200115 h 470275"/>
                  <a:gd name="connsiteX12" fmla="*/ 128476 w 506220"/>
                  <a:gd name="connsiteY12" fmla="*/ 188507 h 470275"/>
                  <a:gd name="connsiteX13" fmla="*/ 128532 w 506220"/>
                  <a:gd name="connsiteY13" fmla="*/ 188844 h 470275"/>
                  <a:gd name="connsiteX14" fmla="*/ 137431 w 506220"/>
                  <a:gd name="connsiteY14" fmla="*/ 188844 h 470275"/>
                  <a:gd name="connsiteX15" fmla="*/ 143362 w 506220"/>
                  <a:gd name="connsiteY15" fmla="*/ 176979 h 470275"/>
                  <a:gd name="connsiteX16" fmla="*/ 149295 w 506220"/>
                  <a:gd name="connsiteY16" fmla="*/ 175991 h 470275"/>
                  <a:gd name="connsiteX17" fmla="*/ 169070 w 506220"/>
                  <a:gd name="connsiteY17" fmla="*/ 182912 h 470275"/>
                  <a:gd name="connsiteX18" fmla="*/ 175990 w 506220"/>
                  <a:gd name="connsiteY18" fmla="*/ 182912 h 470275"/>
                  <a:gd name="connsiteX19" fmla="*/ 180934 w 506220"/>
                  <a:gd name="connsiteY19" fmla="*/ 174013 h 470275"/>
                  <a:gd name="connsiteX20" fmla="*/ 186866 w 506220"/>
                  <a:gd name="connsiteY20" fmla="*/ 173024 h 470275"/>
                  <a:gd name="connsiteX21" fmla="*/ 194776 w 506220"/>
                  <a:gd name="connsiteY21" fmla="*/ 161160 h 470275"/>
                  <a:gd name="connsiteX22" fmla="*/ 191810 w 506220"/>
                  <a:gd name="connsiteY22" fmla="*/ 143363 h 470275"/>
                  <a:gd name="connsiteX23" fmla="*/ 207629 w 506220"/>
                  <a:gd name="connsiteY23" fmla="*/ 143363 h 470275"/>
                  <a:gd name="connsiteX24" fmla="*/ 214550 w 506220"/>
                  <a:gd name="connsiteY24" fmla="*/ 135453 h 470275"/>
                  <a:gd name="connsiteX25" fmla="*/ 232347 w 506220"/>
                  <a:gd name="connsiteY25" fmla="*/ 136442 h 470275"/>
                  <a:gd name="connsiteX26" fmla="*/ 238279 w 506220"/>
                  <a:gd name="connsiteY26" fmla="*/ 134465 h 470275"/>
                  <a:gd name="connsiteX27" fmla="*/ 240257 w 506220"/>
                  <a:gd name="connsiteY27" fmla="*/ 124578 h 470275"/>
                  <a:gd name="connsiteX28" fmla="*/ 237290 w 506220"/>
                  <a:gd name="connsiteY28" fmla="*/ 106781 h 470275"/>
                  <a:gd name="connsiteX29" fmla="*/ 242234 w 506220"/>
                  <a:gd name="connsiteY29" fmla="*/ 100849 h 470275"/>
                  <a:gd name="connsiteX30" fmla="*/ 252121 w 506220"/>
                  <a:gd name="connsiteY30" fmla="*/ 97882 h 470275"/>
                  <a:gd name="connsiteX31" fmla="*/ 265963 w 506220"/>
                  <a:gd name="connsiteY31" fmla="*/ 99860 h 470275"/>
                  <a:gd name="connsiteX32" fmla="*/ 265963 w 506220"/>
                  <a:gd name="connsiteY32" fmla="*/ 79097 h 470275"/>
                  <a:gd name="connsiteX33" fmla="*/ 258053 w 506220"/>
                  <a:gd name="connsiteY33" fmla="*/ 71187 h 470275"/>
                  <a:gd name="connsiteX34" fmla="*/ 259042 w 506220"/>
                  <a:gd name="connsiteY34" fmla="*/ 49436 h 470275"/>
                  <a:gd name="connsiteX35" fmla="*/ 264974 w 506220"/>
                  <a:gd name="connsiteY35" fmla="*/ 44492 h 470275"/>
                  <a:gd name="connsiteX36" fmla="*/ 290681 w 506220"/>
                  <a:gd name="connsiteY36" fmla="*/ 42515 h 470275"/>
                  <a:gd name="connsiteX37" fmla="*/ 317376 w 506220"/>
                  <a:gd name="connsiteY37" fmla="*/ 25707 h 470275"/>
                  <a:gd name="connsiteX38" fmla="*/ 318365 w 506220"/>
                  <a:gd name="connsiteY38" fmla="*/ 6921 h 470275"/>
                  <a:gd name="connsiteX39" fmla="*/ 323309 w 506220"/>
                  <a:gd name="connsiteY39" fmla="*/ 0 h 470275"/>
                  <a:gd name="connsiteX40" fmla="*/ 332207 w 506220"/>
                  <a:gd name="connsiteY40" fmla="*/ 5932 h 470275"/>
                  <a:gd name="connsiteX41" fmla="*/ 341105 w 506220"/>
                  <a:gd name="connsiteY41" fmla="*/ 16808 h 470275"/>
                  <a:gd name="connsiteX42" fmla="*/ 349014 w 506220"/>
                  <a:gd name="connsiteY42" fmla="*/ 29661 h 470275"/>
                  <a:gd name="connsiteX43" fmla="*/ 357913 w 506220"/>
                  <a:gd name="connsiteY43" fmla="*/ 31639 h 470275"/>
                  <a:gd name="connsiteX44" fmla="*/ 358902 w 506220"/>
                  <a:gd name="connsiteY44" fmla="*/ 48447 h 470275"/>
                  <a:gd name="connsiteX45" fmla="*/ 363845 w 506220"/>
                  <a:gd name="connsiteY45" fmla="*/ 54379 h 470275"/>
                  <a:gd name="connsiteX46" fmla="*/ 372744 w 506220"/>
                  <a:gd name="connsiteY46" fmla="*/ 58334 h 470275"/>
                  <a:gd name="connsiteX47" fmla="*/ 379665 w 506220"/>
                  <a:gd name="connsiteY47" fmla="*/ 57345 h 470275"/>
                  <a:gd name="connsiteX48" fmla="*/ 392127 w 506220"/>
                  <a:gd name="connsiteY48" fmla="*/ 59090 h 470275"/>
                  <a:gd name="connsiteX49" fmla="*/ 385597 w 506220"/>
                  <a:gd name="connsiteY49" fmla="*/ 68419 h 470275"/>
                  <a:gd name="connsiteX50" fmla="*/ 386110 w 506220"/>
                  <a:gd name="connsiteY50" fmla="*/ 71450 h 470275"/>
                  <a:gd name="connsiteX51" fmla="*/ 390541 w 506220"/>
                  <a:gd name="connsiteY51" fmla="*/ 75142 h 470275"/>
                  <a:gd name="connsiteX52" fmla="*/ 405371 w 506220"/>
                  <a:gd name="connsiteY52" fmla="*/ 71187 h 470275"/>
                  <a:gd name="connsiteX53" fmla="*/ 437010 w 506220"/>
                  <a:gd name="connsiteY53" fmla="*/ 77120 h 470275"/>
                  <a:gd name="connsiteX54" fmla="*/ 452829 w 506220"/>
                  <a:gd name="connsiteY54" fmla="*/ 82063 h 470275"/>
                  <a:gd name="connsiteX55" fmla="*/ 457773 w 506220"/>
                  <a:gd name="connsiteY55" fmla="*/ 86018 h 470275"/>
                  <a:gd name="connsiteX56" fmla="*/ 459750 w 506220"/>
                  <a:gd name="connsiteY56" fmla="*/ 85030 h 470275"/>
                  <a:gd name="connsiteX57" fmla="*/ 459750 w 506220"/>
                  <a:gd name="connsiteY57" fmla="*/ 92939 h 470275"/>
                  <a:gd name="connsiteX58" fmla="*/ 452829 w 506220"/>
                  <a:gd name="connsiteY58" fmla="*/ 95905 h 470275"/>
                  <a:gd name="connsiteX59" fmla="*/ 450852 w 506220"/>
                  <a:gd name="connsiteY59" fmla="*/ 102826 h 470275"/>
                  <a:gd name="connsiteX60" fmla="*/ 445909 w 506220"/>
                  <a:gd name="connsiteY60" fmla="*/ 103815 h 470275"/>
                  <a:gd name="connsiteX61" fmla="*/ 443931 w 506220"/>
                  <a:gd name="connsiteY61" fmla="*/ 121611 h 470275"/>
                  <a:gd name="connsiteX62" fmla="*/ 454807 w 506220"/>
                  <a:gd name="connsiteY62" fmla="*/ 131499 h 470275"/>
                  <a:gd name="connsiteX63" fmla="*/ 461728 w 506220"/>
                  <a:gd name="connsiteY63" fmla="*/ 132487 h 470275"/>
                  <a:gd name="connsiteX64" fmla="*/ 468649 w 506220"/>
                  <a:gd name="connsiteY64" fmla="*/ 140397 h 470275"/>
                  <a:gd name="connsiteX65" fmla="*/ 454807 w 506220"/>
                  <a:gd name="connsiteY65" fmla="*/ 159182 h 470275"/>
                  <a:gd name="connsiteX66" fmla="*/ 442942 w 506220"/>
                  <a:gd name="connsiteY66" fmla="*/ 170058 h 470275"/>
                  <a:gd name="connsiteX67" fmla="*/ 442942 w 506220"/>
                  <a:gd name="connsiteY67" fmla="*/ 175991 h 470275"/>
                  <a:gd name="connsiteX68" fmla="*/ 452829 w 506220"/>
                  <a:gd name="connsiteY68" fmla="*/ 187855 h 470275"/>
                  <a:gd name="connsiteX69" fmla="*/ 446897 w 506220"/>
                  <a:gd name="connsiteY69" fmla="*/ 200708 h 470275"/>
                  <a:gd name="connsiteX70" fmla="*/ 434044 w 506220"/>
                  <a:gd name="connsiteY70" fmla="*/ 218505 h 470275"/>
                  <a:gd name="connsiteX71" fmla="*/ 437999 w 506220"/>
                  <a:gd name="connsiteY71" fmla="*/ 226415 h 470275"/>
                  <a:gd name="connsiteX72" fmla="*/ 432066 w 506220"/>
                  <a:gd name="connsiteY72" fmla="*/ 238279 h 470275"/>
                  <a:gd name="connsiteX73" fmla="*/ 436021 w 506220"/>
                  <a:gd name="connsiteY73" fmla="*/ 254099 h 470275"/>
                  <a:gd name="connsiteX74" fmla="*/ 446897 w 506220"/>
                  <a:gd name="connsiteY74" fmla="*/ 263986 h 470275"/>
                  <a:gd name="connsiteX75" fmla="*/ 459750 w 506220"/>
                  <a:gd name="connsiteY75" fmla="*/ 264975 h 470275"/>
                  <a:gd name="connsiteX76" fmla="*/ 465683 w 506220"/>
                  <a:gd name="connsiteY76" fmla="*/ 267941 h 470275"/>
                  <a:gd name="connsiteX77" fmla="*/ 473593 w 506220"/>
                  <a:gd name="connsiteY77" fmla="*/ 267941 h 470275"/>
                  <a:gd name="connsiteX78" fmla="*/ 478536 w 506220"/>
                  <a:gd name="connsiteY78" fmla="*/ 271895 h 470275"/>
                  <a:gd name="connsiteX79" fmla="*/ 488423 w 506220"/>
                  <a:gd name="connsiteY79" fmla="*/ 264975 h 470275"/>
                  <a:gd name="connsiteX80" fmla="*/ 498310 w 506220"/>
                  <a:gd name="connsiteY80" fmla="*/ 267941 h 470275"/>
                  <a:gd name="connsiteX81" fmla="*/ 506220 w 506220"/>
                  <a:gd name="connsiteY81" fmla="*/ 283760 h 470275"/>
                  <a:gd name="connsiteX82" fmla="*/ 502959 w 506220"/>
                  <a:gd name="connsiteY82" fmla="*/ 289558 h 470275"/>
                  <a:gd name="connsiteX83" fmla="*/ 339887 w 506220"/>
                  <a:gd name="connsiteY83" fmla="*/ 470275 h 470275"/>
                  <a:gd name="connsiteX0" fmla="*/ 1743 w 506220"/>
                  <a:gd name="connsiteY0" fmla="*/ 289558 h 470275"/>
                  <a:gd name="connsiteX1" fmla="*/ 0 w 506220"/>
                  <a:gd name="connsiteY1" fmla="*/ 283167 h 470275"/>
                  <a:gd name="connsiteX2" fmla="*/ 3559 w 506220"/>
                  <a:gd name="connsiteY2" fmla="*/ 273675 h 470275"/>
                  <a:gd name="connsiteX3" fmla="*/ 17796 w 506220"/>
                  <a:gd name="connsiteY3" fmla="*/ 258251 h 470275"/>
                  <a:gd name="connsiteX4" fmla="*/ 22542 w 506220"/>
                  <a:gd name="connsiteY4" fmla="*/ 248760 h 470275"/>
                  <a:gd name="connsiteX5" fmla="*/ 46271 w 506220"/>
                  <a:gd name="connsiteY5" fmla="*/ 244014 h 470275"/>
                  <a:gd name="connsiteX6" fmla="*/ 48644 w 506220"/>
                  <a:gd name="connsiteY6" fmla="*/ 227404 h 470275"/>
                  <a:gd name="connsiteX7" fmla="*/ 48644 w 506220"/>
                  <a:gd name="connsiteY7" fmla="*/ 215539 h 470275"/>
                  <a:gd name="connsiteX8" fmla="*/ 67628 w 506220"/>
                  <a:gd name="connsiteY8" fmla="*/ 208420 h 470275"/>
                  <a:gd name="connsiteX9" fmla="*/ 81865 w 506220"/>
                  <a:gd name="connsiteY9" fmla="*/ 211980 h 470275"/>
                  <a:gd name="connsiteX10" fmla="*/ 90170 w 506220"/>
                  <a:gd name="connsiteY10" fmla="*/ 200115 h 470275"/>
                  <a:gd name="connsiteX11" fmla="*/ 128476 w 506220"/>
                  <a:gd name="connsiteY11" fmla="*/ 188507 h 470275"/>
                  <a:gd name="connsiteX12" fmla="*/ 128532 w 506220"/>
                  <a:gd name="connsiteY12" fmla="*/ 188844 h 470275"/>
                  <a:gd name="connsiteX13" fmla="*/ 137431 w 506220"/>
                  <a:gd name="connsiteY13" fmla="*/ 188844 h 470275"/>
                  <a:gd name="connsiteX14" fmla="*/ 143362 w 506220"/>
                  <a:gd name="connsiteY14" fmla="*/ 176979 h 470275"/>
                  <a:gd name="connsiteX15" fmla="*/ 149295 w 506220"/>
                  <a:gd name="connsiteY15" fmla="*/ 175991 h 470275"/>
                  <a:gd name="connsiteX16" fmla="*/ 169070 w 506220"/>
                  <a:gd name="connsiteY16" fmla="*/ 182912 h 470275"/>
                  <a:gd name="connsiteX17" fmla="*/ 175990 w 506220"/>
                  <a:gd name="connsiteY17" fmla="*/ 182912 h 470275"/>
                  <a:gd name="connsiteX18" fmla="*/ 180934 w 506220"/>
                  <a:gd name="connsiteY18" fmla="*/ 174013 h 470275"/>
                  <a:gd name="connsiteX19" fmla="*/ 186866 w 506220"/>
                  <a:gd name="connsiteY19" fmla="*/ 173024 h 470275"/>
                  <a:gd name="connsiteX20" fmla="*/ 194776 w 506220"/>
                  <a:gd name="connsiteY20" fmla="*/ 161160 h 470275"/>
                  <a:gd name="connsiteX21" fmla="*/ 191810 w 506220"/>
                  <a:gd name="connsiteY21" fmla="*/ 143363 h 470275"/>
                  <a:gd name="connsiteX22" fmla="*/ 207629 w 506220"/>
                  <a:gd name="connsiteY22" fmla="*/ 143363 h 470275"/>
                  <a:gd name="connsiteX23" fmla="*/ 214550 w 506220"/>
                  <a:gd name="connsiteY23" fmla="*/ 135453 h 470275"/>
                  <a:gd name="connsiteX24" fmla="*/ 232347 w 506220"/>
                  <a:gd name="connsiteY24" fmla="*/ 136442 h 470275"/>
                  <a:gd name="connsiteX25" fmla="*/ 238279 w 506220"/>
                  <a:gd name="connsiteY25" fmla="*/ 134465 h 470275"/>
                  <a:gd name="connsiteX26" fmla="*/ 240257 w 506220"/>
                  <a:gd name="connsiteY26" fmla="*/ 124578 h 470275"/>
                  <a:gd name="connsiteX27" fmla="*/ 237290 w 506220"/>
                  <a:gd name="connsiteY27" fmla="*/ 106781 h 470275"/>
                  <a:gd name="connsiteX28" fmla="*/ 242234 w 506220"/>
                  <a:gd name="connsiteY28" fmla="*/ 100849 h 470275"/>
                  <a:gd name="connsiteX29" fmla="*/ 252121 w 506220"/>
                  <a:gd name="connsiteY29" fmla="*/ 97882 h 470275"/>
                  <a:gd name="connsiteX30" fmla="*/ 265963 w 506220"/>
                  <a:gd name="connsiteY30" fmla="*/ 99860 h 470275"/>
                  <a:gd name="connsiteX31" fmla="*/ 265963 w 506220"/>
                  <a:gd name="connsiteY31" fmla="*/ 79097 h 470275"/>
                  <a:gd name="connsiteX32" fmla="*/ 258053 w 506220"/>
                  <a:gd name="connsiteY32" fmla="*/ 71187 h 470275"/>
                  <a:gd name="connsiteX33" fmla="*/ 259042 w 506220"/>
                  <a:gd name="connsiteY33" fmla="*/ 49436 h 470275"/>
                  <a:gd name="connsiteX34" fmla="*/ 264974 w 506220"/>
                  <a:gd name="connsiteY34" fmla="*/ 44492 h 470275"/>
                  <a:gd name="connsiteX35" fmla="*/ 290681 w 506220"/>
                  <a:gd name="connsiteY35" fmla="*/ 42515 h 470275"/>
                  <a:gd name="connsiteX36" fmla="*/ 317376 w 506220"/>
                  <a:gd name="connsiteY36" fmla="*/ 25707 h 470275"/>
                  <a:gd name="connsiteX37" fmla="*/ 318365 w 506220"/>
                  <a:gd name="connsiteY37" fmla="*/ 6921 h 470275"/>
                  <a:gd name="connsiteX38" fmla="*/ 323309 w 506220"/>
                  <a:gd name="connsiteY38" fmla="*/ 0 h 470275"/>
                  <a:gd name="connsiteX39" fmla="*/ 332207 w 506220"/>
                  <a:gd name="connsiteY39" fmla="*/ 5932 h 470275"/>
                  <a:gd name="connsiteX40" fmla="*/ 341105 w 506220"/>
                  <a:gd name="connsiteY40" fmla="*/ 16808 h 470275"/>
                  <a:gd name="connsiteX41" fmla="*/ 349014 w 506220"/>
                  <a:gd name="connsiteY41" fmla="*/ 29661 h 470275"/>
                  <a:gd name="connsiteX42" fmla="*/ 357913 w 506220"/>
                  <a:gd name="connsiteY42" fmla="*/ 31639 h 470275"/>
                  <a:gd name="connsiteX43" fmla="*/ 358902 w 506220"/>
                  <a:gd name="connsiteY43" fmla="*/ 48447 h 470275"/>
                  <a:gd name="connsiteX44" fmla="*/ 363845 w 506220"/>
                  <a:gd name="connsiteY44" fmla="*/ 54379 h 470275"/>
                  <a:gd name="connsiteX45" fmla="*/ 372744 w 506220"/>
                  <a:gd name="connsiteY45" fmla="*/ 58334 h 470275"/>
                  <a:gd name="connsiteX46" fmla="*/ 379665 w 506220"/>
                  <a:gd name="connsiteY46" fmla="*/ 57345 h 470275"/>
                  <a:gd name="connsiteX47" fmla="*/ 392127 w 506220"/>
                  <a:gd name="connsiteY47" fmla="*/ 59090 h 470275"/>
                  <a:gd name="connsiteX48" fmla="*/ 385597 w 506220"/>
                  <a:gd name="connsiteY48" fmla="*/ 68419 h 470275"/>
                  <a:gd name="connsiteX49" fmla="*/ 386110 w 506220"/>
                  <a:gd name="connsiteY49" fmla="*/ 71450 h 470275"/>
                  <a:gd name="connsiteX50" fmla="*/ 390541 w 506220"/>
                  <a:gd name="connsiteY50" fmla="*/ 75142 h 470275"/>
                  <a:gd name="connsiteX51" fmla="*/ 405371 w 506220"/>
                  <a:gd name="connsiteY51" fmla="*/ 71187 h 470275"/>
                  <a:gd name="connsiteX52" fmla="*/ 437010 w 506220"/>
                  <a:gd name="connsiteY52" fmla="*/ 77120 h 470275"/>
                  <a:gd name="connsiteX53" fmla="*/ 452829 w 506220"/>
                  <a:gd name="connsiteY53" fmla="*/ 82063 h 470275"/>
                  <a:gd name="connsiteX54" fmla="*/ 457773 w 506220"/>
                  <a:gd name="connsiteY54" fmla="*/ 86018 h 470275"/>
                  <a:gd name="connsiteX55" fmla="*/ 459750 w 506220"/>
                  <a:gd name="connsiteY55" fmla="*/ 85030 h 470275"/>
                  <a:gd name="connsiteX56" fmla="*/ 459750 w 506220"/>
                  <a:gd name="connsiteY56" fmla="*/ 92939 h 470275"/>
                  <a:gd name="connsiteX57" fmla="*/ 452829 w 506220"/>
                  <a:gd name="connsiteY57" fmla="*/ 95905 h 470275"/>
                  <a:gd name="connsiteX58" fmla="*/ 450852 w 506220"/>
                  <a:gd name="connsiteY58" fmla="*/ 102826 h 470275"/>
                  <a:gd name="connsiteX59" fmla="*/ 445909 w 506220"/>
                  <a:gd name="connsiteY59" fmla="*/ 103815 h 470275"/>
                  <a:gd name="connsiteX60" fmla="*/ 443931 w 506220"/>
                  <a:gd name="connsiteY60" fmla="*/ 121611 h 470275"/>
                  <a:gd name="connsiteX61" fmla="*/ 454807 w 506220"/>
                  <a:gd name="connsiteY61" fmla="*/ 131499 h 470275"/>
                  <a:gd name="connsiteX62" fmla="*/ 461728 w 506220"/>
                  <a:gd name="connsiteY62" fmla="*/ 132487 h 470275"/>
                  <a:gd name="connsiteX63" fmla="*/ 468649 w 506220"/>
                  <a:gd name="connsiteY63" fmla="*/ 140397 h 470275"/>
                  <a:gd name="connsiteX64" fmla="*/ 454807 w 506220"/>
                  <a:gd name="connsiteY64" fmla="*/ 159182 h 470275"/>
                  <a:gd name="connsiteX65" fmla="*/ 442942 w 506220"/>
                  <a:gd name="connsiteY65" fmla="*/ 170058 h 470275"/>
                  <a:gd name="connsiteX66" fmla="*/ 442942 w 506220"/>
                  <a:gd name="connsiteY66" fmla="*/ 175991 h 470275"/>
                  <a:gd name="connsiteX67" fmla="*/ 452829 w 506220"/>
                  <a:gd name="connsiteY67" fmla="*/ 187855 h 470275"/>
                  <a:gd name="connsiteX68" fmla="*/ 446897 w 506220"/>
                  <a:gd name="connsiteY68" fmla="*/ 200708 h 470275"/>
                  <a:gd name="connsiteX69" fmla="*/ 434044 w 506220"/>
                  <a:gd name="connsiteY69" fmla="*/ 218505 h 470275"/>
                  <a:gd name="connsiteX70" fmla="*/ 437999 w 506220"/>
                  <a:gd name="connsiteY70" fmla="*/ 226415 h 470275"/>
                  <a:gd name="connsiteX71" fmla="*/ 432066 w 506220"/>
                  <a:gd name="connsiteY71" fmla="*/ 238279 h 470275"/>
                  <a:gd name="connsiteX72" fmla="*/ 436021 w 506220"/>
                  <a:gd name="connsiteY72" fmla="*/ 254099 h 470275"/>
                  <a:gd name="connsiteX73" fmla="*/ 446897 w 506220"/>
                  <a:gd name="connsiteY73" fmla="*/ 263986 h 470275"/>
                  <a:gd name="connsiteX74" fmla="*/ 459750 w 506220"/>
                  <a:gd name="connsiteY74" fmla="*/ 264975 h 470275"/>
                  <a:gd name="connsiteX75" fmla="*/ 465683 w 506220"/>
                  <a:gd name="connsiteY75" fmla="*/ 267941 h 470275"/>
                  <a:gd name="connsiteX76" fmla="*/ 473593 w 506220"/>
                  <a:gd name="connsiteY76" fmla="*/ 267941 h 470275"/>
                  <a:gd name="connsiteX77" fmla="*/ 478536 w 506220"/>
                  <a:gd name="connsiteY77" fmla="*/ 271895 h 470275"/>
                  <a:gd name="connsiteX78" fmla="*/ 488423 w 506220"/>
                  <a:gd name="connsiteY78" fmla="*/ 264975 h 470275"/>
                  <a:gd name="connsiteX79" fmla="*/ 498310 w 506220"/>
                  <a:gd name="connsiteY79" fmla="*/ 267941 h 470275"/>
                  <a:gd name="connsiteX80" fmla="*/ 506220 w 506220"/>
                  <a:gd name="connsiteY80" fmla="*/ 283760 h 470275"/>
                  <a:gd name="connsiteX81" fmla="*/ 502959 w 506220"/>
                  <a:gd name="connsiteY81" fmla="*/ 289558 h 470275"/>
                  <a:gd name="connsiteX82" fmla="*/ 339887 w 506220"/>
                  <a:gd name="connsiteY82" fmla="*/ 470275 h 470275"/>
                  <a:gd name="connsiteX0" fmla="*/ 1743 w 506220"/>
                  <a:gd name="connsiteY0" fmla="*/ 289558 h 289558"/>
                  <a:gd name="connsiteX1" fmla="*/ 0 w 506220"/>
                  <a:gd name="connsiteY1" fmla="*/ 283167 h 289558"/>
                  <a:gd name="connsiteX2" fmla="*/ 3559 w 506220"/>
                  <a:gd name="connsiteY2" fmla="*/ 273675 h 289558"/>
                  <a:gd name="connsiteX3" fmla="*/ 17796 w 506220"/>
                  <a:gd name="connsiteY3" fmla="*/ 258251 h 289558"/>
                  <a:gd name="connsiteX4" fmla="*/ 22542 w 506220"/>
                  <a:gd name="connsiteY4" fmla="*/ 248760 h 289558"/>
                  <a:gd name="connsiteX5" fmla="*/ 46271 w 506220"/>
                  <a:gd name="connsiteY5" fmla="*/ 244014 h 289558"/>
                  <a:gd name="connsiteX6" fmla="*/ 48644 w 506220"/>
                  <a:gd name="connsiteY6" fmla="*/ 227404 h 289558"/>
                  <a:gd name="connsiteX7" fmla="*/ 48644 w 506220"/>
                  <a:gd name="connsiteY7" fmla="*/ 215539 h 289558"/>
                  <a:gd name="connsiteX8" fmla="*/ 67628 w 506220"/>
                  <a:gd name="connsiteY8" fmla="*/ 208420 h 289558"/>
                  <a:gd name="connsiteX9" fmla="*/ 81865 w 506220"/>
                  <a:gd name="connsiteY9" fmla="*/ 211980 h 289558"/>
                  <a:gd name="connsiteX10" fmla="*/ 90170 w 506220"/>
                  <a:gd name="connsiteY10" fmla="*/ 200115 h 289558"/>
                  <a:gd name="connsiteX11" fmla="*/ 128476 w 506220"/>
                  <a:gd name="connsiteY11" fmla="*/ 188507 h 289558"/>
                  <a:gd name="connsiteX12" fmla="*/ 128532 w 506220"/>
                  <a:gd name="connsiteY12" fmla="*/ 188844 h 289558"/>
                  <a:gd name="connsiteX13" fmla="*/ 137431 w 506220"/>
                  <a:gd name="connsiteY13" fmla="*/ 188844 h 289558"/>
                  <a:gd name="connsiteX14" fmla="*/ 143362 w 506220"/>
                  <a:gd name="connsiteY14" fmla="*/ 176979 h 289558"/>
                  <a:gd name="connsiteX15" fmla="*/ 149295 w 506220"/>
                  <a:gd name="connsiteY15" fmla="*/ 175991 h 289558"/>
                  <a:gd name="connsiteX16" fmla="*/ 169070 w 506220"/>
                  <a:gd name="connsiteY16" fmla="*/ 182912 h 289558"/>
                  <a:gd name="connsiteX17" fmla="*/ 175990 w 506220"/>
                  <a:gd name="connsiteY17" fmla="*/ 182912 h 289558"/>
                  <a:gd name="connsiteX18" fmla="*/ 180934 w 506220"/>
                  <a:gd name="connsiteY18" fmla="*/ 174013 h 289558"/>
                  <a:gd name="connsiteX19" fmla="*/ 186866 w 506220"/>
                  <a:gd name="connsiteY19" fmla="*/ 173024 h 289558"/>
                  <a:gd name="connsiteX20" fmla="*/ 194776 w 506220"/>
                  <a:gd name="connsiteY20" fmla="*/ 161160 h 289558"/>
                  <a:gd name="connsiteX21" fmla="*/ 191810 w 506220"/>
                  <a:gd name="connsiteY21" fmla="*/ 143363 h 289558"/>
                  <a:gd name="connsiteX22" fmla="*/ 207629 w 506220"/>
                  <a:gd name="connsiteY22" fmla="*/ 143363 h 289558"/>
                  <a:gd name="connsiteX23" fmla="*/ 214550 w 506220"/>
                  <a:gd name="connsiteY23" fmla="*/ 135453 h 289558"/>
                  <a:gd name="connsiteX24" fmla="*/ 232347 w 506220"/>
                  <a:gd name="connsiteY24" fmla="*/ 136442 h 289558"/>
                  <a:gd name="connsiteX25" fmla="*/ 238279 w 506220"/>
                  <a:gd name="connsiteY25" fmla="*/ 134465 h 289558"/>
                  <a:gd name="connsiteX26" fmla="*/ 240257 w 506220"/>
                  <a:gd name="connsiteY26" fmla="*/ 124578 h 289558"/>
                  <a:gd name="connsiteX27" fmla="*/ 237290 w 506220"/>
                  <a:gd name="connsiteY27" fmla="*/ 106781 h 289558"/>
                  <a:gd name="connsiteX28" fmla="*/ 242234 w 506220"/>
                  <a:gd name="connsiteY28" fmla="*/ 100849 h 289558"/>
                  <a:gd name="connsiteX29" fmla="*/ 252121 w 506220"/>
                  <a:gd name="connsiteY29" fmla="*/ 97882 h 289558"/>
                  <a:gd name="connsiteX30" fmla="*/ 265963 w 506220"/>
                  <a:gd name="connsiteY30" fmla="*/ 99860 h 289558"/>
                  <a:gd name="connsiteX31" fmla="*/ 265963 w 506220"/>
                  <a:gd name="connsiteY31" fmla="*/ 79097 h 289558"/>
                  <a:gd name="connsiteX32" fmla="*/ 258053 w 506220"/>
                  <a:gd name="connsiteY32" fmla="*/ 71187 h 289558"/>
                  <a:gd name="connsiteX33" fmla="*/ 259042 w 506220"/>
                  <a:gd name="connsiteY33" fmla="*/ 49436 h 289558"/>
                  <a:gd name="connsiteX34" fmla="*/ 264974 w 506220"/>
                  <a:gd name="connsiteY34" fmla="*/ 44492 h 289558"/>
                  <a:gd name="connsiteX35" fmla="*/ 290681 w 506220"/>
                  <a:gd name="connsiteY35" fmla="*/ 42515 h 289558"/>
                  <a:gd name="connsiteX36" fmla="*/ 317376 w 506220"/>
                  <a:gd name="connsiteY36" fmla="*/ 25707 h 289558"/>
                  <a:gd name="connsiteX37" fmla="*/ 318365 w 506220"/>
                  <a:gd name="connsiteY37" fmla="*/ 6921 h 289558"/>
                  <a:gd name="connsiteX38" fmla="*/ 323309 w 506220"/>
                  <a:gd name="connsiteY38" fmla="*/ 0 h 289558"/>
                  <a:gd name="connsiteX39" fmla="*/ 332207 w 506220"/>
                  <a:gd name="connsiteY39" fmla="*/ 5932 h 289558"/>
                  <a:gd name="connsiteX40" fmla="*/ 341105 w 506220"/>
                  <a:gd name="connsiteY40" fmla="*/ 16808 h 289558"/>
                  <a:gd name="connsiteX41" fmla="*/ 349014 w 506220"/>
                  <a:gd name="connsiteY41" fmla="*/ 29661 h 289558"/>
                  <a:gd name="connsiteX42" fmla="*/ 357913 w 506220"/>
                  <a:gd name="connsiteY42" fmla="*/ 31639 h 289558"/>
                  <a:gd name="connsiteX43" fmla="*/ 358902 w 506220"/>
                  <a:gd name="connsiteY43" fmla="*/ 48447 h 289558"/>
                  <a:gd name="connsiteX44" fmla="*/ 363845 w 506220"/>
                  <a:gd name="connsiteY44" fmla="*/ 54379 h 289558"/>
                  <a:gd name="connsiteX45" fmla="*/ 372744 w 506220"/>
                  <a:gd name="connsiteY45" fmla="*/ 58334 h 289558"/>
                  <a:gd name="connsiteX46" fmla="*/ 379665 w 506220"/>
                  <a:gd name="connsiteY46" fmla="*/ 57345 h 289558"/>
                  <a:gd name="connsiteX47" fmla="*/ 392127 w 506220"/>
                  <a:gd name="connsiteY47" fmla="*/ 59090 h 289558"/>
                  <a:gd name="connsiteX48" fmla="*/ 385597 w 506220"/>
                  <a:gd name="connsiteY48" fmla="*/ 68419 h 289558"/>
                  <a:gd name="connsiteX49" fmla="*/ 386110 w 506220"/>
                  <a:gd name="connsiteY49" fmla="*/ 71450 h 289558"/>
                  <a:gd name="connsiteX50" fmla="*/ 390541 w 506220"/>
                  <a:gd name="connsiteY50" fmla="*/ 75142 h 289558"/>
                  <a:gd name="connsiteX51" fmla="*/ 405371 w 506220"/>
                  <a:gd name="connsiteY51" fmla="*/ 71187 h 289558"/>
                  <a:gd name="connsiteX52" fmla="*/ 437010 w 506220"/>
                  <a:gd name="connsiteY52" fmla="*/ 77120 h 289558"/>
                  <a:gd name="connsiteX53" fmla="*/ 452829 w 506220"/>
                  <a:gd name="connsiteY53" fmla="*/ 82063 h 289558"/>
                  <a:gd name="connsiteX54" fmla="*/ 457773 w 506220"/>
                  <a:gd name="connsiteY54" fmla="*/ 86018 h 289558"/>
                  <a:gd name="connsiteX55" fmla="*/ 459750 w 506220"/>
                  <a:gd name="connsiteY55" fmla="*/ 85030 h 289558"/>
                  <a:gd name="connsiteX56" fmla="*/ 459750 w 506220"/>
                  <a:gd name="connsiteY56" fmla="*/ 92939 h 289558"/>
                  <a:gd name="connsiteX57" fmla="*/ 452829 w 506220"/>
                  <a:gd name="connsiteY57" fmla="*/ 95905 h 289558"/>
                  <a:gd name="connsiteX58" fmla="*/ 450852 w 506220"/>
                  <a:gd name="connsiteY58" fmla="*/ 102826 h 289558"/>
                  <a:gd name="connsiteX59" fmla="*/ 445909 w 506220"/>
                  <a:gd name="connsiteY59" fmla="*/ 103815 h 289558"/>
                  <a:gd name="connsiteX60" fmla="*/ 443931 w 506220"/>
                  <a:gd name="connsiteY60" fmla="*/ 121611 h 289558"/>
                  <a:gd name="connsiteX61" fmla="*/ 454807 w 506220"/>
                  <a:gd name="connsiteY61" fmla="*/ 131499 h 289558"/>
                  <a:gd name="connsiteX62" fmla="*/ 461728 w 506220"/>
                  <a:gd name="connsiteY62" fmla="*/ 132487 h 289558"/>
                  <a:gd name="connsiteX63" fmla="*/ 468649 w 506220"/>
                  <a:gd name="connsiteY63" fmla="*/ 140397 h 289558"/>
                  <a:gd name="connsiteX64" fmla="*/ 454807 w 506220"/>
                  <a:gd name="connsiteY64" fmla="*/ 159182 h 289558"/>
                  <a:gd name="connsiteX65" fmla="*/ 442942 w 506220"/>
                  <a:gd name="connsiteY65" fmla="*/ 170058 h 289558"/>
                  <a:gd name="connsiteX66" fmla="*/ 442942 w 506220"/>
                  <a:gd name="connsiteY66" fmla="*/ 175991 h 289558"/>
                  <a:gd name="connsiteX67" fmla="*/ 452829 w 506220"/>
                  <a:gd name="connsiteY67" fmla="*/ 187855 h 289558"/>
                  <a:gd name="connsiteX68" fmla="*/ 446897 w 506220"/>
                  <a:gd name="connsiteY68" fmla="*/ 200708 h 289558"/>
                  <a:gd name="connsiteX69" fmla="*/ 434044 w 506220"/>
                  <a:gd name="connsiteY69" fmla="*/ 218505 h 289558"/>
                  <a:gd name="connsiteX70" fmla="*/ 437999 w 506220"/>
                  <a:gd name="connsiteY70" fmla="*/ 226415 h 289558"/>
                  <a:gd name="connsiteX71" fmla="*/ 432066 w 506220"/>
                  <a:gd name="connsiteY71" fmla="*/ 238279 h 289558"/>
                  <a:gd name="connsiteX72" fmla="*/ 436021 w 506220"/>
                  <a:gd name="connsiteY72" fmla="*/ 254099 h 289558"/>
                  <a:gd name="connsiteX73" fmla="*/ 446897 w 506220"/>
                  <a:gd name="connsiteY73" fmla="*/ 263986 h 289558"/>
                  <a:gd name="connsiteX74" fmla="*/ 459750 w 506220"/>
                  <a:gd name="connsiteY74" fmla="*/ 264975 h 289558"/>
                  <a:gd name="connsiteX75" fmla="*/ 465683 w 506220"/>
                  <a:gd name="connsiteY75" fmla="*/ 267941 h 289558"/>
                  <a:gd name="connsiteX76" fmla="*/ 473593 w 506220"/>
                  <a:gd name="connsiteY76" fmla="*/ 267941 h 289558"/>
                  <a:gd name="connsiteX77" fmla="*/ 478536 w 506220"/>
                  <a:gd name="connsiteY77" fmla="*/ 271895 h 289558"/>
                  <a:gd name="connsiteX78" fmla="*/ 488423 w 506220"/>
                  <a:gd name="connsiteY78" fmla="*/ 264975 h 289558"/>
                  <a:gd name="connsiteX79" fmla="*/ 498310 w 506220"/>
                  <a:gd name="connsiteY79" fmla="*/ 267941 h 289558"/>
                  <a:gd name="connsiteX80" fmla="*/ 506220 w 506220"/>
                  <a:gd name="connsiteY80" fmla="*/ 283760 h 289558"/>
                  <a:gd name="connsiteX81" fmla="*/ 502959 w 506220"/>
                  <a:gd name="connsiteY81" fmla="*/ 289558 h 28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06220" h="289558">
                    <a:moveTo>
                      <a:pt x="1743" y="289558"/>
                    </a:moveTo>
                    <a:lnTo>
                      <a:pt x="0" y="283167"/>
                    </a:lnTo>
                    <a:lnTo>
                      <a:pt x="3559" y="273675"/>
                    </a:lnTo>
                    <a:lnTo>
                      <a:pt x="17796" y="258251"/>
                    </a:lnTo>
                    <a:lnTo>
                      <a:pt x="22542" y="248760"/>
                    </a:lnTo>
                    <a:lnTo>
                      <a:pt x="46271" y="244014"/>
                    </a:lnTo>
                    <a:lnTo>
                      <a:pt x="48644" y="227404"/>
                    </a:lnTo>
                    <a:lnTo>
                      <a:pt x="48644" y="215539"/>
                    </a:lnTo>
                    <a:lnTo>
                      <a:pt x="67628" y="208420"/>
                    </a:lnTo>
                    <a:lnTo>
                      <a:pt x="81865" y="211980"/>
                    </a:lnTo>
                    <a:lnTo>
                      <a:pt x="90170" y="200115"/>
                    </a:lnTo>
                    <a:lnTo>
                      <a:pt x="128476" y="188507"/>
                    </a:lnTo>
                    <a:cubicBezTo>
                      <a:pt x="128495" y="188619"/>
                      <a:pt x="128513" y="188732"/>
                      <a:pt x="128532" y="188844"/>
                    </a:cubicBezTo>
                    <a:lnTo>
                      <a:pt x="137431" y="188844"/>
                    </a:lnTo>
                    <a:lnTo>
                      <a:pt x="143362" y="176979"/>
                    </a:lnTo>
                    <a:lnTo>
                      <a:pt x="149295" y="175991"/>
                    </a:lnTo>
                    <a:lnTo>
                      <a:pt x="169070" y="182912"/>
                    </a:lnTo>
                    <a:lnTo>
                      <a:pt x="175990" y="182912"/>
                    </a:lnTo>
                    <a:lnTo>
                      <a:pt x="180934" y="174013"/>
                    </a:lnTo>
                    <a:lnTo>
                      <a:pt x="186866" y="173024"/>
                    </a:lnTo>
                    <a:lnTo>
                      <a:pt x="194776" y="161160"/>
                    </a:lnTo>
                    <a:lnTo>
                      <a:pt x="191810" y="143363"/>
                    </a:lnTo>
                    <a:lnTo>
                      <a:pt x="207629" y="143363"/>
                    </a:lnTo>
                    <a:lnTo>
                      <a:pt x="214550" y="135453"/>
                    </a:lnTo>
                    <a:lnTo>
                      <a:pt x="232347" y="136442"/>
                    </a:lnTo>
                    <a:lnTo>
                      <a:pt x="238279" y="134465"/>
                    </a:lnTo>
                    <a:lnTo>
                      <a:pt x="240257" y="124578"/>
                    </a:lnTo>
                    <a:lnTo>
                      <a:pt x="237290" y="106781"/>
                    </a:lnTo>
                    <a:lnTo>
                      <a:pt x="242234" y="100849"/>
                    </a:lnTo>
                    <a:lnTo>
                      <a:pt x="252121" y="97882"/>
                    </a:lnTo>
                    <a:lnTo>
                      <a:pt x="265963" y="99860"/>
                    </a:lnTo>
                    <a:lnTo>
                      <a:pt x="265963" y="79097"/>
                    </a:lnTo>
                    <a:lnTo>
                      <a:pt x="258053" y="71187"/>
                    </a:lnTo>
                    <a:cubicBezTo>
                      <a:pt x="258383" y="63937"/>
                      <a:pt x="258712" y="56686"/>
                      <a:pt x="259042" y="49436"/>
                    </a:cubicBezTo>
                    <a:lnTo>
                      <a:pt x="264974" y="44492"/>
                    </a:lnTo>
                    <a:lnTo>
                      <a:pt x="290681" y="42515"/>
                    </a:lnTo>
                    <a:lnTo>
                      <a:pt x="317376" y="25707"/>
                    </a:lnTo>
                    <a:cubicBezTo>
                      <a:pt x="317706" y="19445"/>
                      <a:pt x="318035" y="13183"/>
                      <a:pt x="318365" y="6921"/>
                    </a:cubicBezTo>
                    <a:lnTo>
                      <a:pt x="323309" y="0"/>
                    </a:lnTo>
                    <a:lnTo>
                      <a:pt x="332207" y="5932"/>
                    </a:lnTo>
                    <a:lnTo>
                      <a:pt x="341105" y="16808"/>
                    </a:lnTo>
                    <a:lnTo>
                      <a:pt x="349014" y="29661"/>
                    </a:lnTo>
                    <a:lnTo>
                      <a:pt x="357913" y="31639"/>
                    </a:lnTo>
                    <a:cubicBezTo>
                      <a:pt x="358243" y="37242"/>
                      <a:pt x="358572" y="42844"/>
                      <a:pt x="358902" y="48447"/>
                    </a:cubicBezTo>
                    <a:lnTo>
                      <a:pt x="363845" y="54379"/>
                    </a:lnTo>
                    <a:lnTo>
                      <a:pt x="372744" y="58334"/>
                    </a:lnTo>
                    <a:lnTo>
                      <a:pt x="379665" y="57345"/>
                    </a:lnTo>
                    <a:lnTo>
                      <a:pt x="392127" y="59090"/>
                    </a:lnTo>
                    <a:lnTo>
                      <a:pt x="385597" y="68419"/>
                    </a:lnTo>
                    <a:lnTo>
                      <a:pt x="386110" y="71450"/>
                    </a:lnTo>
                    <a:lnTo>
                      <a:pt x="390541" y="75142"/>
                    </a:lnTo>
                    <a:lnTo>
                      <a:pt x="405371" y="71187"/>
                    </a:lnTo>
                    <a:lnTo>
                      <a:pt x="437010" y="77120"/>
                    </a:lnTo>
                    <a:lnTo>
                      <a:pt x="452829" y="82063"/>
                    </a:lnTo>
                    <a:lnTo>
                      <a:pt x="457773" y="86018"/>
                    </a:lnTo>
                    <a:lnTo>
                      <a:pt x="459750" y="85030"/>
                    </a:lnTo>
                    <a:lnTo>
                      <a:pt x="459750" y="92939"/>
                    </a:lnTo>
                    <a:lnTo>
                      <a:pt x="452829" y="95905"/>
                    </a:lnTo>
                    <a:lnTo>
                      <a:pt x="450852" y="102826"/>
                    </a:lnTo>
                    <a:lnTo>
                      <a:pt x="445909" y="103815"/>
                    </a:lnTo>
                    <a:lnTo>
                      <a:pt x="443931" y="121611"/>
                    </a:lnTo>
                    <a:lnTo>
                      <a:pt x="454807" y="131499"/>
                    </a:lnTo>
                    <a:lnTo>
                      <a:pt x="461728" y="132487"/>
                    </a:lnTo>
                    <a:lnTo>
                      <a:pt x="468649" y="140397"/>
                    </a:lnTo>
                    <a:lnTo>
                      <a:pt x="454807" y="159182"/>
                    </a:lnTo>
                    <a:lnTo>
                      <a:pt x="442942" y="170058"/>
                    </a:lnTo>
                    <a:lnTo>
                      <a:pt x="442942" y="175991"/>
                    </a:lnTo>
                    <a:lnTo>
                      <a:pt x="452829" y="187855"/>
                    </a:lnTo>
                    <a:lnTo>
                      <a:pt x="446897" y="200708"/>
                    </a:lnTo>
                    <a:lnTo>
                      <a:pt x="434044" y="218505"/>
                    </a:lnTo>
                    <a:lnTo>
                      <a:pt x="437999" y="226415"/>
                    </a:lnTo>
                    <a:lnTo>
                      <a:pt x="432066" y="238279"/>
                    </a:lnTo>
                    <a:lnTo>
                      <a:pt x="436021" y="254099"/>
                    </a:lnTo>
                    <a:lnTo>
                      <a:pt x="446897" y="263986"/>
                    </a:lnTo>
                    <a:lnTo>
                      <a:pt x="459750" y="264975"/>
                    </a:lnTo>
                    <a:lnTo>
                      <a:pt x="465683" y="267941"/>
                    </a:lnTo>
                    <a:lnTo>
                      <a:pt x="473593" y="267941"/>
                    </a:lnTo>
                    <a:lnTo>
                      <a:pt x="478536" y="271895"/>
                    </a:lnTo>
                    <a:lnTo>
                      <a:pt x="488423" y="264975"/>
                    </a:lnTo>
                    <a:lnTo>
                      <a:pt x="498310" y="267941"/>
                    </a:lnTo>
                    <a:lnTo>
                      <a:pt x="506220" y="283760"/>
                    </a:lnTo>
                    <a:lnTo>
                      <a:pt x="502959" y="289558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5D19E7A-1557-2D9F-1F53-AC2C9722D4B0}"/>
                  </a:ext>
                </a:extLst>
              </p:cNvPr>
              <p:cNvSpPr/>
              <p:nvPr/>
            </p:nvSpPr>
            <p:spPr>
              <a:xfrm>
                <a:off x="1186184" y="3201206"/>
                <a:ext cx="472220" cy="274727"/>
              </a:xfrm>
              <a:custGeom>
                <a:avLst/>
                <a:gdLst>
                  <a:gd name="connsiteX0" fmla="*/ 4268 w 472220"/>
                  <a:gd name="connsiteY0" fmla="*/ 80198 h 274727"/>
                  <a:gd name="connsiteX1" fmla="*/ 5548 w 472220"/>
                  <a:gd name="connsiteY1" fmla="*/ 84041 h 274727"/>
                  <a:gd name="connsiteX2" fmla="*/ 4268 w 472220"/>
                  <a:gd name="connsiteY2" fmla="*/ 80198 h 274727"/>
                  <a:gd name="connsiteX3" fmla="*/ 387191 w 472220"/>
                  <a:gd name="connsiteY3" fmla="*/ 0 h 274727"/>
                  <a:gd name="connsiteX4" fmla="*/ 392134 w 472220"/>
                  <a:gd name="connsiteY4" fmla="*/ 3955 h 274727"/>
                  <a:gd name="connsiteX5" fmla="*/ 414874 w 472220"/>
                  <a:gd name="connsiteY5" fmla="*/ 5932 h 274727"/>
                  <a:gd name="connsiteX6" fmla="*/ 415863 w 472220"/>
                  <a:gd name="connsiteY6" fmla="*/ 17797 h 274727"/>
                  <a:gd name="connsiteX7" fmla="*/ 419818 w 472220"/>
                  <a:gd name="connsiteY7" fmla="*/ 24718 h 274727"/>
                  <a:gd name="connsiteX8" fmla="*/ 423772 w 472220"/>
                  <a:gd name="connsiteY8" fmla="*/ 61300 h 274727"/>
                  <a:gd name="connsiteX9" fmla="*/ 424762 w 472220"/>
                  <a:gd name="connsiteY9" fmla="*/ 67232 h 274727"/>
                  <a:gd name="connsiteX10" fmla="*/ 426739 w 472220"/>
                  <a:gd name="connsiteY10" fmla="*/ 73165 h 274727"/>
                  <a:gd name="connsiteX11" fmla="*/ 436626 w 472220"/>
                  <a:gd name="connsiteY11" fmla="*/ 73165 h 274727"/>
                  <a:gd name="connsiteX12" fmla="*/ 436626 w 472220"/>
                  <a:gd name="connsiteY12" fmla="*/ 85029 h 274727"/>
                  <a:gd name="connsiteX13" fmla="*/ 456400 w 472220"/>
                  <a:gd name="connsiteY13" fmla="*/ 98871 h 274727"/>
                  <a:gd name="connsiteX14" fmla="*/ 466287 w 472220"/>
                  <a:gd name="connsiteY14" fmla="*/ 96894 h 274727"/>
                  <a:gd name="connsiteX15" fmla="*/ 472220 w 472220"/>
                  <a:gd name="connsiteY15" fmla="*/ 107770 h 274727"/>
                  <a:gd name="connsiteX16" fmla="*/ 468265 w 472220"/>
                  <a:gd name="connsiteY16" fmla="*/ 122600 h 274727"/>
                  <a:gd name="connsiteX17" fmla="*/ 472220 w 472220"/>
                  <a:gd name="connsiteY17" fmla="*/ 132487 h 274727"/>
                  <a:gd name="connsiteX18" fmla="*/ 471231 w 472220"/>
                  <a:gd name="connsiteY18" fmla="*/ 142375 h 274727"/>
                  <a:gd name="connsiteX19" fmla="*/ 461344 w 472220"/>
                  <a:gd name="connsiteY19" fmla="*/ 147318 h 274727"/>
                  <a:gd name="connsiteX20" fmla="*/ 461344 w 472220"/>
                  <a:gd name="connsiteY20" fmla="*/ 153250 h 274727"/>
                  <a:gd name="connsiteX21" fmla="*/ 469254 w 472220"/>
                  <a:gd name="connsiteY21" fmla="*/ 156216 h 274727"/>
                  <a:gd name="connsiteX22" fmla="*/ 472164 w 472220"/>
                  <a:gd name="connsiteY22" fmla="*/ 173677 h 274727"/>
                  <a:gd name="connsiteX23" fmla="*/ 433858 w 472220"/>
                  <a:gd name="connsiteY23" fmla="*/ 185285 h 274727"/>
                  <a:gd name="connsiteX24" fmla="*/ 425552 w 472220"/>
                  <a:gd name="connsiteY24" fmla="*/ 197149 h 274727"/>
                  <a:gd name="connsiteX25" fmla="*/ 411315 w 472220"/>
                  <a:gd name="connsiteY25" fmla="*/ 193590 h 274727"/>
                  <a:gd name="connsiteX26" fmla="*/ 392332 w 472220"/>
                  <a:gd name="connsiteY26" fmla="*/ 200708 h 274727"/>
                  <a:gd name="connsiteX27" fmla="*/ 392332 w 472220"/>
                  <a:gd name="connsiteY27" fmla="*/ 212573 h 274727"/>
                  <a:gd name="connsiteX28" fmla="*/ 389959 w 472220"/>
                  <a:gd name="connsiteY28" fmla="*/ 229183 h 274727"/>
                  <a:gd name="connsiteX29" fmla="*/ 366230 w 472220"/>
                  <a:gd name="connsiteY29" fmla="*/ 233929 h 274727"/>
                  <a:gd name="connsiteX30" fmla="*/ 361484 w 472220"/>
                  <a:gd name="connsiteY30" fmla="*/ 243421 h 274727"/>
                  <a:gd name="connsiteX31" fmla="*/ 347247 w 472220"/>
                  <a:gd name="connsiteY31" fmla="*/ 258845 h 274727"/>
                  <a:gd name="connsiteX32" fmla="*/ 343687 w 472220"/>
                  <a:gd name="connsiteY32" fmla="*/ 268336 h 274727"/>
                  <a:gd name="connsiteX33" fmla="*/ 345430 w 472220"/>
                  <a:gd name="connsiteY33" fmla="*/ 274727 h 274727"/>
                  <a:gd name="connsiteX34" fmla="*/ 0 w 472220"/>
                  <a:gd name="connsiteY34" fmla="*/ 274727 h 274727"/>
                  <a:gd name="connsiteX35" fmla="*/ 11480 w 472220"/>
                  <a:gd name="connsiteY35" fmla="*/ 264777 h 274727"/>
                  <a:gd name="connsiteX36" fmla="*/ 24531 w 472220"/>
                  <a:gd name="connsiteY36" fmla="*/ 264777 h 274727"/>
                  <a:gd name="connsiteX37" fmla="*/ 20972 w 472220"/>
                  <a:gd name="connsiteY37" fmla="*/ 244607 h 274727"/>
                  <a:gd name="connsiteX38" fmla="*/ 26904 w 472220"/>
                  <a:gd name="connsiteY38" fmla="*/ 235116 h 274727"/>
                  <a:gd name="connsiteX39" fmla="*/ 30464 w 472220"/>
                  <a:gd name="connsiteY39" fmla="*/ 217319 h 274727"/>
                  <a:gd name="connsiteX40" fmla="*/ 23345 w 472220"/>
                  <a:gd name="connsiteY40" fmla="*/ 197149 h 274727"/>
                  <a:gd name="connsiteX41" fmla="*/ 28091 w 472220"/>
                  <a:gd name="connsiteY41" fmla="*/ 155623 h 274727"/>
                  <a:gd name="connsiteX42" fmla="*/ 28182 w 472220"/>
                  <a:gd name="connsiteY42" fmla="*/ 155122 h 274727"/>
                  <a:gd name="connsiteX43" fmla="*/ 31255 w 472220"/>
                  <a:gd name="connsiteY43" fmla="*/ 158194 h 274727"/>
                  <a:gd name="connsiteX44" fmla="*/ 44108 w 472220"/>
                  <a:gd name="connsiteY44" fmla="*/ 151273 h 274727"/>
                  <a:gd name="connsiteX45" fmla="*/ 46086 w 472220"/>
                  <a:gd name="connsiteY45" fmla="*/ 146329 h 274727"/>
                  <a:gd name="connsiteX46" fmla="*/ 52017 w 472220"/>
                  <a:gd name="connsiteY46" fmla="*/ 140397 h 274727"/>
                  <a:gd name="connsiteX47" fmla="*/ 73770 w 472220"/>
                  <a:gd name="connsiteY47" fmla="*/ 110736 h 274727"/>
                  <a:gd name="connsiteX48" fmla="*/ 81679 w 472220"/>
                  <a:gd name="connsiteY48" fmla="*/ 100849 h 274727"/>
                  <a:gd name="connsiteX49" fmla="*/ 81679 w 472220"/>
                  <a:gd name="connsiteY49" fmla="*/ 91950 h 274727"/>
                  <a:gd name="connsiteX50" fmla="*/ 76735 w 472220"/>
                  <a:gd name="connsiteY50" fmla="*/ 85029 h 274727"/>
                  <a:gd name="connsiteX51" fmla="*/ 79701 w 472220"/>
                  <a:gd name="connsiteY51" fmla="*/ 70199 h 274727"/>
                  <a:gd name="connsiteX52" fmla="*/ 90577 w 472220"/>
                  <a:gd name="connsiteY52" fmla="*/ 73165 h 274727"/>
                  <a:gd name="connsiteX53" fmla="*/ 100464 w 472220"/>
                  <a:gd name="connsiteY53" fmla="*/ 66244 h 274727"/>
                  <a:gd name="connsiteX54" fmla="*/ 124193 w 472220"/>
                  <a:gd name="connsiteY54" fmla="*/ 76131 h 274727"/>
                  <a:gd name="connsiteX55" fmla="*/ 131114 w 472220"/>
                  <a:gd name="connsiteY55" fmla="*/ 70199 h 274727"/>
                  <a:gd name="connsiteX56" fmla="*/ 140013 w 472220"/>
                  <a:gd name="connsiteY56" fmla="*/ 71187 h 274727"/>
                  <a:gd name="connsiteX57" fmla="*/ 141002 w 472220"/>
                  <a:gd name="connsiteY57" fmla="*/ 77120 h 274727"/>
                  <a:gd name="connsiteX58" fmla="*/ 145945 w 472220"/>
                  <a:gd name="connsiteY58" fmla="*/ 77120 h 274727"/>
                  <a:gd name="connsiteX59" fmla="*/ 149900 w 472220"/>
                  <a:gd name="connsiteY59" fmla="*/ 83052 h 274727"/>
                  <a:gd name="connsiteX60" fmla="*/ 154843 w 472220"/>
                  <a:gd name="connsiteY60" fmla="*/ 83052 h 274727"/>
                  <a:gd name="connsiteX61" fmla="*/ 155832 w 472220"/>
                  <a:gd name="connsiteY61" fmla="*/ 93928 h 274727"/>
                  <a:gd name="connsiteX62" fmla="*/ 149900 w 472220"/>
                  <a:gd name="connsiteY62" fmla="*/ 104804 h 274727"/>
                  <a:gd name="connsiteX63" fmla="*/ 150888 w 472220"/>
                  <a:gd name="connsiteY63" fmla="*/ 110736 h 274727"/>
                  <a:gd name="connsiteX64" fmla="*/ 143968 w 472220"/>
                  <a:gd name="connsiteY64" fmla="*/ 121612 h 274727"/>
                  <a:gd name="connsiteX65" fmla="*/ 172641 w 472220"/>
                  <a:gd name="connsiteY65" fmla="*/ 134465 h 274727"/>
                  <a:gd name="connsiteX66" fmla="*/ 179561 w 472220"/>
                  <a:gd name="connsiteY66" fmla="*/ 132487 h 274727"/>
                  <a:gd name="connsiteX67" fmla="*/ 179561 w 472220"/>
                  <a:gd name="connsiteY67" fmla="*/ 124578 h 274727"/>
                  <a:gd name="connsiteX68" fmla="*/ 192415 w 472220"/>
                  <a:gd name="connsiteY68" fmla="*/ 108758 h 274727"/>
                  <a:gd name="connsiteX69" fmla="*/ 202301 w 472220"/>
                  <a:gd name="connsiteY69" fmla="*/ 108758 h 274727"/>
                  <a:gd name="connsiteX70" fmla="*/ 216144 w 472220"/>
                  <a:gd name="connsiteY70" fmla="*/ 110736 h 274727"/>
                  <a:gd name="connsiteX71" fmla="*/ 232952 w 472220"/>
                  <a:gd name="connsiteY71" fmla="*/ 107770 h 274727"/>
                  <a:gd name="connsiteX72" fmla="*/ 242839 w 472220"/>
                  <a:gd name="connsiteY72" fmla="*/ 98871 h 274727"/>
                  <a:gd name="connsiteX73" fmla="*/ 256681 w 472220"/>
                  <a:gd name="connsiteY73" fmla="*/ 99860 h 274727"/>
                  <a:gd name="connsiteX74" fmla="*/ 261624 w 472220"/>
                  <a:gd name="connsiteY74" fmla="*/ 95905 h 274727"/>
                  <a:gd name="connsiteX75" fmla="*/ 272500 w 472220"/>
                  <a:gd name="connsiteY75" fmla="*/ 102826 h 274727"/>
                  <a:gd name="connsiteX76" fmla="*/ 275467 w 472220"/>
                  <a:gd name="connsiteY76" fmla="*/ 113702 h 274727"/>
                  <a:gd name="connsiteX77" fmla="*/ 285353 w 472220"/>
                  <a:gd name="connsiteY77" fmla="*/ 105792 h 274727"/>
                  <a:gd name="connsiteX78" fmla="*/ 282387 w 472220"/>
                  <a:gd name="connsiteY78" fmla="*/ 96894 h 274727"/>
                  <a:gd name="connsiteX79" fmla="*/ 285353 w 472220"/>
                  <a:gd name="connsiteY79" fmla="*/ 90962 h 274727"/>
                  <a:gd name="connsiteX80" fmla="*/ 282387 w 472220"/>
                  <a:gd name="connsiteY80" fmla="*/ 76131 h 274727"/>
                  <a:gd name="connsiteX81" fmla="*/ 293263 w 472220"/>
                  <a:gd name="connsiteY81" fmla="*/ 65255 h 274727"/>
                  <a:gd name="connsiteX82" fmla="*/ 300184 w 472220"/>
                  <a:gd name="connsiteY82" fmla="*/ 62289 h 274727"/>
                  <a:gd name="connsiteX83" fmla="*/ 318970 w 472220"/>
                  <a:gd name="connsiteY83" fmla="*/ 52402 h 274727"/>
                  <a:gd name="connsiteX84" fmla="*/ 320947 w 472220"/>
                  <a:gd name="connsiteY84" fmla="*/ 34605 h 274727"/>
                  <a:gd name="connsiteX85" fmla="*/ 327868 w 472220"/>
                  <a:gd name="connsiteY85" fmla="*/ 20763 h 274727"/>
                  <a:gd name="connsiteX0" fmla="*/ 387191 w 472220"/>
                  <a:gd name="connsiteY0" fmla="*/ 0 h 274727"/>
                  <a:gd name="connsiteX1" fmla="*/ 392134 w 472220"/>
                  <a:gd name="connsiteY1" fmla="*/ 3955 h 274727"/>
                  <a:gd name="connsiteX2" fmla="*/ 414874 w 472220"/>
                  <a:gd name="connsiteY2" fmla="*/ 5932 h 274727"/>
                  <a:gd name="connsiteX3" fmla="*/ 415863 w 472220"/>
                  <a:gd name="connsiteY3" fmla="*/ 17797 h 274727"/>
                  <a:gd name="connsiteX4" fmla="*/ 419818 w 472220"/>
                  <a:gd name="connsiteY4" fmla="*/ 24718 h 274727"/>
                  <a:gd name="connsiteX5" fmla="*/ 423772 w 472220"/>
                  <a:gd name="connsiteY5" fmla="*/ 61300 h 274727"/>
                  <a:gd name="connsiteX6" fmla="*/ 424762 w 472220"/>
                  <a:gd name="connsiteY6" fmla="*/ 67232 h 274727"/>
                  <a:gd name="connsiteX7" fmla="*/ 426739 w 472220"/>
                  <a:gd name="connsiteY7" fmla="*/ 73165 h 274727"/>
                  <a:gd name="connsiteX8" fmla="*/ 436626 w 472220"/>
                  <a:gd name="connsiteY8" fmla="*/ 73165 h 274727"/>
                  <a:gd name="connsiteX9" fmla="*/ 436626 w 472220"/>
                  <a:gd name="connsiteY9" fmla="*/ 85029 h 274727"/>
                  <a:gd name="connsiteX10" fmla="*/ 456400 w 472220"/>
                  <a:gd name="connsiteY10" fmla="*/ 98871 h 274727"/>
                  <a:gd name="connsiteX11" fmla="*/ 466287 w 472220"/>
                  <a:gd name="connsiteY11" fmla="*/ 96894 h 274727"/>
                  <a:gd name="connsiteX12" fmla="*/ 472220 w 472220"/>
                  <a:gd name="connsiteY12" fmla="*/ 107770 h 274727"/>
                  <a:gd name="connsiteX13" fmla="*/ 468265 w 472220"/>
                  <a:gd name="connsiteY13" fmla="*/ 122600 h 274727"/>
                  <a:gd name="connsiteX14" fmla="*/ 472220 w 472220"/>
                  <a:gd name="connsiteY14" fmla="*/ 132487 h 274727"/>
                  <a:gd name="connsiteX15" fmla="*/ 471231 w 472220"/>
                  <a:gd name="connsiteY15" fmla="*/ 142375 h 274727"/>
                  <a:gd name="connsiteX16" fmla="*/ 461344 w 472220"/>
                  <a:gd name="connsiteY16" fmla="*/ 147318 h 274727"/>
                  <a:gd name="connsiteX17" fmla="*/ 461344 w 472220"/>
                  <a:gd name="connsiteY17" fmla="*/ 153250 h 274727"/>
                  <a:gd name="connsiteX18" fmla="*/ 469254 w 472220"/>
                  <a:gd name="connsiteY18" fmla="*/ 156216 h 274727"/>
                  <a:gd name="connsiteX19" fmla="*/ 472164 w 472220"/>
                  <a:gd name="connsiteY19" fmla="*/ 173677 h 274727"/>
                  <a:gd name="connsiteX20" fmla="*/ 433858 w 472220"/>
                  <a:gd name="connsiteY20" fmla="*/ 185285 h 274727"/>
                  <a:gd name="connsiteX21" fmla="*/ 425552 w 472220"/>
                  <a:gd name="connsiteY21" fmla="*/ 197149 h 274727"/>
                  <a:gd name="connsiteX22" fmla="*/ 411315 w 472220"/>
                  <a:gd name="connsiteY22" fmla="*/ 193590 h 274727"/>
                  <a:gd name="connsiteX23" fmla="*/ 392332 w 472220"/>
                  <a:gd name="connsiteY23" fmla="*/ 200708 h 274727"/>
                  <a:gd name="connsiteX24" fmla="*/ 392332 w 472220"/>
                  <a:gd name="connsiteY24" fmla="*/ 212573 h 274727"/>
                  <a:gd name="connsiteX25" fmla="*/ 389959 w 472220"/>
                  <a:gd name="connsiteY25" fmla="*/ 229183 h 274727"/>
                  <a:gd name="connsiteX26" fmla="*/ 366230 w 472220"/>
                  <a:gd name="connsiteY26" fmla="*/ 233929 h 274727"/>
                  <a:gd name="connsiteX27" fmla="*/ 361484 w 472220"/>
                  <a:gd name="connsiteY27" fmla="*/ 243421 h 274727"/>
                  <a:gd name="connsiteX28" fmla="*/ 347247 w 472220"/>
                  <a:gd name="connsiteY28" fmla="*/ 258845 h 274727"/>
                  <a:gd name="connsiteX29" fmla="*/ 343687 w 472220"/>
                  <a:gd name="connsiteY29" fmla="*/ 268336 h 274727"/>
                  <a:gd name="connsiteX30" fmla="*/ 345430 w 472220"/>
                  <a:gd name="connsiteY30" fmla="*/ 274727 h 274727"/>
                  <a:gd name="connsiteX31" fmla="*/ 0 w 472220"/>
                  <a:gd name="connsiteY31" fmla="*/ 274727 h 274727"/>
                  <a:gd name="connsiteX32" fmla="*/ 11480 w 472220"/>
                  <a:gd name="connsiteY32" fmla="*/ 264777 h 274727"/>
                  <a:gd name="connsiteX33" fmla="*/ 24531 w 472220"/>
                  <a:gd name="connsiteY33" fmla="*/ 264777 h 274727"/>
                  <a:gd name="connsiteX34" fmla="*/ 20972 w 472220"/>
                  <a:gd name="connsiteY34" fmla="*/ 244607 h 274727"/>
                  <a:gd name="connsiteX35" fmla="*/ 26904 w 472220"/>
                  <a:gd name="connsiteY35" fmla="*/ 235116 h 274727"/>
                  <a:gd name="connsiteX36" fmla="*/ 30464 w 472220"/>
                  <a:gd name="connsiteY36" fmla="*/ 217319 h 274727"/>
                  <a:gd name="connsiteX37" fmla="*/ 23345 w 472220"/>
                  <a:gd name="connsiteY37" fmla="*/ 197149 h 274727"/>
                  <a:gd name="connsiteX38" fmla="*/ 28091 w 472220"/>
                  <a:gd name="connsiteY38" fmla="*/ 155623 h 274727"/>
                  <a:gd name="connsiteX39" fmla="*/ 28182 w 472220"/>
                  <a:gd name="connsiteY39" fmla="*/ 155122 h 274727"/>
                  <a:gd name="connsiteX40" fmla="*/ 31255 w 472220"/>
                  <a:gd name="connsiteY40" fmla="*/ 158194 h 274727"/>
                  <a:gd name="connsiteX41" fmla="*/ 44108 w 472220"/>
                  <a:gd name="connsiteY41" fmla="*/ 151273 h 274727"/>
                  <a:gd name="connsiteX42" fmla="*/ 46086 w 472220"/>
                  <a:gd name="connsiteY42" fmla="*/ 146329 h 274727"/>
                  <a:gd name="connsiteX43" fmla="*/ 52017 w 472220"/>
                  <a:gd name="connsiteY43" fmla="*/ 140397 h 274727"/>
                  <a:gd name="connsiteX44" fmla="*/ 73770 w 472220"/>
                  <a:gd name="connsiteY44" fmla="*/ 110736 h 274727"/>
                  <a:gd name="connsiteX45" fmla="*/ 81679 w 472220"/>
                  <a:gd name="connsiteY45" fmla="*/ 100849 h 274727"/>
                  <a:gd name="connsiteX46" fmla="*/ 81679 w 472220"/>
                  <a:gd name="connsiteY46" fmla="*/ 91950 h 274727"/>
                  <a:gd name="connsiteX47" fmla="*/ 76735 w 472220"/>
                  <a:gd name="connsiteY47" fmla="*/ 85029 h 274727"/>
                  <a:gd name="connsiteX48" fmla="*/ 79701 w 472220"/>
                  <a:gd name="connsiteY48" fmla="*/ 70199 h 274727"/>
                  <a:gd name="connsiteX49" fmla="*/ 90577 w 472220"/>
                  <a:gd name="connsiteY49" fmla="*/ 73165 h 274727"/>
                  <a:gd name="connsiteX50" fmla="*/ 100464 w 472220"/>
                  <a:gd name="connsiteY50" fmla="*/ 66244 h 274727"/>
                  <a:gd name="connsiteX51" fmla="*/ 124193 w 472220"/>
                  <a:gd name="connsiteY51" fmla="*/ 76131 h 274727"/>
                  <a:gd name="connsiteX52" fmla="*/ 131114 w 472220"/>
                  <a:gd name="connsiteY52" fmla="*/ 70199 h 274727"/>
                  <a:gd name="connsiteX53" fmla="*/ 140013 w 472220"/>
                  <a:gd name="connsiteY53" fmla="*/ 71187 h 274727"/>
                  <a:gd name="connsiteX54" fmla="*/ 141002 w 472220"/>
                  <a:gd name="connsiteY54" fmla="*/ 77120 h 274727"/>
                  <a:gd name="connsiteX55" fmla="*/ 145945 w 472220"/>
                  <a:gd name="connsiteY55" fmla="*/ 77120 h 274727"/>
                  <a:gd name="connsiteX56" fmla="*/ 149900 w 472220"/>
                  <a:gd name="connsiteY56" fmla="*/ 83052 h 274727"/>
                  <a:gd name="connsiteX57" fmla="*/ 154843 w 472220"/>
                  <a:gd name="connsiteY57" fmla="*/ 83052 h 274727"/>
                  <a:gd name="connsiteX58" fmla="*/ 155832 w 472220"/>
                  <a:gd name="connsiteY58" fmla="*/ 93928 h 274727"/>
                  <a:gd name="connsiteX59" fmla="*/ 149900 w 472220"/>
                  <a:gd name="connsiteY59" fmla="*/ 104804 h 274727"/>
                  <a:gd name="connsiteX60" fmla="*/ 150888 w 472220"/>
                  <a:gd name="connsiteY60" fmla="*/ 110736 h 274727"/>
                  <a:gd name="connsiteX61" fmla="*/ 143968 w 472220"/>
                  <a:gd name="connsiteY61" fmla="*/ 121612 h 274727"/>
                  <a:gd name="connsiteX62" fmla="*/ 172641 w 472220"/>
                  <a:gd name="connsiteY62" fmla="*/ 134465 h 274727"/>
                  <a:gd name="connsiteX63" fmla="*/ 179561 w 472220"/>
                  <a:gd name="connsiteY63" fmla="*/ 132487 h 274727"/>
                  <a:gd name="connsiteX64" fmla="*/ 179561 w 472220"/>
                  <a:gd name="connsiteY64" fmla="*/ 124578 h 274727"/>
                  <a:gd name="connsiteX65" fmla="*/ 192415 w 472220"/>
                  <a:gd name="connsiteY65" fmla="*/ 108758 h 274727"/>
                  <a:gd name="connsiteX66" fmla="*/ 202301 w 472220"/>
                  <a:gd name="connsiteY66" fmla="*/ 108758 h 274727"/>
                  <a:gd name="connsiteX67" fmla="*/ 216144 w 472220"/>
                  <a:gd name="connsiteY67" fmla="*/ 110736 h 274727"/>
                  <a:gd name="connsiteX68" fmla="*/ 232952 w 472220"/>
                  <a:gd name="connsiteY68" fmla="*/ 107770 h 274727"/>
                  <a:gd name="connsiteX69" fmla="*/ 242839 w 472220"/>
                  <a:gd name="connsiteY69" fmla="*/ 98871 h 274727"/>
                  <a:gd name="connsiteX70" fmla="*/ 256681 w 472220"/>
                  <a:gd name="connsiteY70" fmla="*/ 99860 h 274727"/>
                  <a:gd name="connsiteX71" fmla="*/ 261624 w 472220"/>
                  <a:gd name="connsiteY71" fmla="*/ 95905 h 274727"/>
                  <a:gd name="connsiteX72" fmla="*/ 272500 w 472220"/>
                  <a:gd name="connsiteY72" fmla="*/ 102826 h 274727"/>
                  <a:gd name="connsiteX73" fmla="*/ 275467 w 472220"/>
                  <a:gd name="connsiteY73" fmla="*/ 113702 h 274727"/>
                  <a:gd name="connsiteX74" fmla="*/ 285353 w 472220"/>
                  <a:gd name="connsiteY74" fmla="*/ 105792 h 274727"/>
                  <a:gd name="connsiteX75" fmla="*/ 282387 w 472220"/>
                  <a:gd name="connsiteY75" fmla="*/ 96894 h 274727"/>
                  <a:gd name="connsiteX76" fmla="*/ 285353 w 472220"/>
                  <a:gd name="connsiteY76" fmla="*/ 90962 h 274727"/>
                  <a:gd name="connsiteX77" fmla="*/ 282387 w 472220"/>
                  <a:gd name="connsiteY77" fmla="*/ 76131 h 274727"/>
                  <a:gd name="connsiteX78" fmla="*/ 293263 w 472220"/>
                  <a:gd name="connsiteY78" fmla="*/ 65255 h 274727"/>
                  <a:gd name="connsiteX79" fmla="*/ 300184 w 472220"/>
                  <a:gd name="connsiteY79" fmla="*/ 62289 h 274727"/>
                  <a:gd name="connsiteX80" fmla="*/ 318970 w 472220"/>
                  <a:gd name="connsiteY80" fmla="*/ 52402 h 274727"/>
                  <a:gd name="connsiteX81" fmla="*/ 320947 w 472220"/>
                  <a:gd name="connsiteY81" fmla="*/ 34605 h 274727"/>
                  <a:gd name="connsiteX82" fmla="*/ 327868 w 472220"/>
                  <a:gd name="connsiteY82" fmla="*/ 20763 h 274727"/>
                  <a:gd name="connsiteX83" fmla="*/ 387191 w 472220"/>
                  <a:gd name="connsiteY83" fmla="*/ 0 h 274727"/>
                  <a:gd name="connsiteX0" fmla="*/ 387191 w 472220"/>
                  <a:gd name="connsiteY0" fmla="*/ 0 h 383054"/>
                  <a:gd name="connsiteX1" fmla="*/ 392134 w 472220"/>
                  <a:gd name="connsiteY1" fmla="*/ 3955 h 383054"/>
                  <a:gd name="connsiteX2" fmla="*/ 414874 w 472220"/>
                  <a:gd name="connsiteY2" fmla="*/ 5932 h 383054"/>
                  <a:gd name="connsiteX3" fmla="*/ 415863 w 472220"/>
                  <a:gd name="connsiteY3" fmla="*/ 17797 h 383054"/>
                  <a:gd name="connsiteX4" fmla="*/ 419818 w 472220"/>
                  <a:gd name="connsiteY4" fmla="*/ 24718 h 383054"/>
                  <a:gd name="connsiteX5" fmla="*/ 423772 w 472220"/>
                  <a:gd name="connsiteY5" fmla="*/ 61300 h 383054"/>
                  <a:gd name="connsiteX6" fmla="*/ 424762 w 472220"/>
                  <a:gd name="connsiteY6" fmla="*/ 67232 h 383054"/>
                  <a:gd name="connsiteX7" fmla="*/ 426739 w 472220"/>
                  <a:gd name="connsiteY7" fmla="*/ 73165 h 383054"/>
                  <a:gd name="connsiteX8" fmla="*/ 436626 w 472220"/>
                  <a:gd name="connsiteY8" fmla="*/ 73165 h 383054"/>
                  <a:gd name="connsiteX9" fmla="*/ 436626 w 472220"/>
                  <a:gd name="connsiteY9" fmla="*/ 85029 h 383054"/>
                  <a:gd name="connsiteX10" fmla="*/ 456400 w 472220"/>
                  <a:gd name="connsiteY10" fmla="*/ 98871 h 383054"/>
                  <a:gd name="connsiteX11" fmla="*/ 466287 w 472220"/>
                  <a:gd name="connsiteY11" fmla="*/ 96894 h 383054"/>
                  <a:gd name="connsiteX12" fmla="*/ 472220 w 472220"/>
                  <a:gd name="connsiteY12" fmla="*/ 107770 h 383054"/>
                  <a:gd name="connsiteX13" fmla="*/ 468265 w 472220"/>
                  <a:gd name="connsiteY13" fmla="*/ 122600 h 383054"/>
                  <a:gd name="connsiteX14" fmla="*/ 472220 w 472220"/>
                  <a:gd name="connsiteY14" fmla="*/ 132487 h 383054"/>
                  <a:gd name="connsiteX15" fmla="*/ 471231 w 472220"/>
                  <a:gd name="connsiteY15" fmla="*/ 142375 h 383054"/>
                  <a:gd name="connsiteX16" fmla="*/ 461344 w 472220"/>
                  <a:gd name="connsiteY16" fmla="*/ 147318 h 383054"/>
                  <a:gd name="connsiteX17" fmla="*/ 461344 w 472220"/>
                  <a:gd name="connsiteY17" fmla="*/ 153250 h 383054"/>
                  <a:gd name="connsiteX18" fmla="*/ 469254 w 472220"/>
                  <a:gd name="connsiteY18" fmla="*/ 156216 h 383054"/>
                  <a:gd name="connsiteX19" fmla="*/ 472164 w 472220"/>
                  <a:gd name="connsiteY19" fmla="*/ 173677 h 383054"/>
                  <a:gd name="connsiteX20" fmla="*/ 433858 w 472220"/>
                  <a:gd name="connsiteY20" fmla="*/ 185285 h 383054"/>
                  <a:gd name="connsiteX21" fmla="*/ 425552 w 472220"/>
                  <a:gd name="connsiteY21" fmla="*/ 197149 h 383054"/>
                  <a:gd name="connsiteX22" fmla="*/ 411315 w 472220"/>
                  <a:gd name="connsiteY22" fmla="*/ 193590 h 383054"/>
                  <a:gd name="connsiteX23" fmla="*/ 392332 w 472220"/>
                  <a:gd name="connsiteY23" fmla="*/ 200708 h 383054"/>
                  <a:gd name="connsiteX24" fmla="*/ 392332 w 472220"/>
                  <a:gd name="connsiteY24" fmla="*/ 212573 h 383054"/>
                  <a:gd name="connsiteX25" fmla="*/ 389959 w 472220"/>
                  <a:gd name="connsiteY25" fmla="*/ 229183 h 383054"/>
                  <a:gd name="connsiteX26" fmla="*/ 366230 w 472220"/>
                  <a:gd name="connsiteY26" fmla="*/ 233929 h 383054"/>
                  <a:gd name="connsiteX27" fmla="*/ 361484 w 472220"/>
                  <a:gd name="connsiteY27" fmla="*/ 243421 h 383054"/>
                  <a:gd name="connsiteX28" fmla="*/ 347247 w 472220"/>
                  <a:gd name="connsiteY28" fmla="*/ 258845 h 383054"/>
                  <a:gd name="connsiteX29" fmla="*/ 343687 w 472220"/>
                  <a:gd name="connsiteY29" fmla="*/ 268336 h 383054"/>
                  <a:gd name="connsiteX30" fmla="*/ 345430 w 472220"/>
                  <a:gd name="connsiteY30" fmla="*/ 274727 h 383054"/>
                  <a:gd name="connsiteX31" fmla="*/ 196846 w 472220"/>
                  <a:gd name="connsiteY31" fmla="*/ 383053 h 383054"/>
                  <a:gd name="connsiteX32" fmla="*/ 0 w 472220"/>
                  <a:gd name="connsiteY32" fmla="*/ 274727 h 383054"/>
                  <a:gd name="connsiteX33" fmla="*/ 11480 w 472220"/>
                  <a:gd name="connsiteY33" fmla="*/ 264777 h 383054"/>
                  <a:gd name="connsiteX34" fmla="*/ 24531 w 472220"/>
                  <a:gd name="connsiteY34" fmla="*/ 264777 h 383054"/>
                  <a:gd name="connsiteX35" fmla="*/ 20972 w 472220"/>
                  <a:gd name="connsiteY35" fmla="*/ 244607 h 383054"/>
                  <a:gd name="connsiteX36" fmla="*/ 26904 w 472220"/>
                  <a:gd name="connsiteY36" fmla="*/ 235116 h 383054"/>
                  <a:gd name="connsiteX37" fmla="*/ 30464 w 472220"/>
                  <a:gd name="connsiteY37" fmla="*/ 217319 h 383054"/>
                  <a:gd name="connsiteX38" fmla="*/ 23345 w 472220"/>
                  <a:gd name="connsiteY38" fmla="*/ 197149 h 383054"/>
                  <a:gd name="connsiteX39" fmla="*/ 28091 w 472220"/>
                  <a:gd name="connsiteY39" fmla="*/ 155623 h 383054"/>
                  <a:gd name="connsiteX40" fmla="*/ 28182 w 472220"/>
                  <a:gd name="connsiteY40" fmla="*/ 155122 h 383054"/>
                  <a:gd name="connsiteX41" fmla="*/ 31255 w 472220"/>
                  <a:gd name="connsiteY41" fmla="*/ 158194 h 383054"/>
                  <a:gd name="connsiteX42" fmla="*/ 44108 w 472220"/>
                  <a:gd name="connsiteY42" fmla="*/ 151273 h 383054"/>
                  <a:gd name="connsiteX43" fmla="*/ 46086 w 472220"/>
                  <a:gd name="connsiteY43" fmla="*/ 146329 h 383054"/>
                  <a:gd name="connsiteX44" fmla="*/ 52017 w 472220"/>
                  <a:gd name="connsiteY44" fmla="*/ 140397 h 383054"/>
                  <a:gd name="connsiteX45" fmla="*/ 73770 w 472220"/>
                  <a:gd name="connsiteY45" fmla="*/ 110736 h 383054"/>
                  <a:gd name="connsiteX46" fmla="*/ 81679 w 472220"/>
                  <a:gd name="connsiteY46" fmla="*/ 100849 h 383054"/>
                  <a:gd name="connsiteX47" fmla="*/ 81679 w 472220"/>
                  <a:gd name="connsiteY47" fmla="*/ 91950 h 383054"/>
                  <a:gd name="connsiteX48" fmla="*/ 76735 w 472220"/>
                  <a:gd name="connsiteY48" fmla="*/ 85029 h 383054"/>
                  <a:gd name="connsiteX49" fmla="*/ 79701 w 472220"/>
                  <a:gd name="connsiteY49" fmla="*/ 70199 h 383054"/>
                  <a:gd name="connsiteX50" fmla="*/ 90577 w 472220"/>
                  <a:gd name="connsiteY50" fmla="*/ 73165 h 383054"/>
                  <a:gd name="connsiteX51" fmla="*/ 100464 w 472220"/>
                  <a:gd name="connsiteY51" fmla="*/ 66244 h 383054"/>
                  <a:gd name="connsiteX52" fmla="*/ 124193 w 472220"/>
                  <a:gd name="connsiteY52" fmla="*/ 76131 h 383054"/>
                  <a:gd name="connsiteX53" fmla="*/ 131114 w 472220"/>
                  <a:gd name="connsiteY53" fmla="*/ 70199 h 383054"/>
                  <a:gd name="connsiteX54" fmla="*/ 140013 w 472220"/>
                  <a:gd name="connsiteY54" fmla="*/ 71187 h 383054"/>
                  <a:gd name="connsiteX55" fmla="*/ 141002 w 472220"/>
                  <a:gd name="connsiteY55" fmla="*/ 77120 h 383054"/>
                  <a:gd name="connsiteX56" fmla="*/ 145945 w 472220"/>
                  <a:gd name="connsiteY56" fmla="*/ 77120 h 383054"/>
                  <a:gd name="connsiteX57" fmla="*/ 149900 w 472220"/>
                  <a:gd name="connsiteY57" fmla="*/ 83052 h 383054"/>
                  <a:gd name="connsiteX58" fmla="*/ 154843 w 472220"/>
                  <a:gd name="connsiteY58" fmla="*/ 83052 h 383054"/>
                  <a:gd name="connsiteX59" fmla="*/ 155832 w 472220"/>
                  <a:gd name="connsiteY59" fmla="*/ 93928 h 383054"/>
                  <a:gd name="connsiteX60" fmla="*/ 149900 w 472220"/>
                  <a:gd name="connsiteY60" fmla="*/ 104804 h 383054"/>
                  <a:gd name="connsiteX61" fmla="*/ 150888 w 472220"/>
                  <a:gd name="connsiteY61" fmla="*/ 110736 h 383054"/>
                  <a:gd name="connsiteX62" fmla="*/ 143968 w 472220"/>
                  <a:gd name="connsiteY62" fmla="*/ 121612 h 383054"/>
                  <a:gd name="connsiteX63" fmla="*/ 172641 w 472220"/>
                  <a:gd name="connsiteY63" fmla="*/ 134465 h 383054"/>
                  <a:gd name="connsiteX64" fmla="*/ 179561 w 472220"/>
                  <a:gd name="connsiteY64" fmla="*/ 132487 h 383054"/>
                  <a:gd name="connsiteX65" fmla="*/ 179561 w 472220"/>
                  <a:gd name="connsiteY65" fmla="*/ 124578 h 383054"/>
                  <a:gd name="connsiteX66" fmla="*/ 192415 w 472220"/>
                  <a:gd name="connsiteY66" fmla="*/ 108758 h 383054"/>
                  <a:gd name="connsiteX67" fmla="*/ 202301 w 472220"/>
                  <a:gd name="connsiteY67" fmla="*/ 108758 h 383054"/>
                  <a:gd name="connsiteX68" fmla="*/ 216144 w 472220"/>
                  <a:gd name="connsiteY68" fmla="*/ 110736 h 383054"/>
                  <a:gd name="connsiteX69" fmla="*/ 232952 w 472220"/>
                  <a:gd name="connsiteY69" fmla="*/ 107770 h 383054"/>
                  <a:gd name="connsiteX70" fmla="*/ 242839 w 472220"/>
                  <a:gd name="connsiteY70" fmla="*/ 98871 h 383054"/>
                  <a:gd name="connsiteX71" fmla="*/ 256681 w 472220"/>
                  <a:gd name="connsiteY71" fmla="*/ 99860 h 383054"/>
                  <a:gd name="connsiteX72" fmla="*/ 261624 w 472220"/>
                  <a:gd name="connsiteY72" fmla="*/ 95905 h 383054"/>
                  <a:gd name="connsiteX73" fmla="*/ 272500 w 472220"/>
                  <a:gd name="connsiteY73" fmla="*/ 102826 h 383054"/>
                  <a:gd name="connsiteX74" fmla="*/ 275467 w 472220"/>
                  <a:gd name="connsiteY74" fmla="*/ 113702 h 383054"/>
                  <a:gd name="connsiteX75" fmla="*/ 285353 w 472220"/>
                  <a:gd name="connsiteY75" fmla="*/ 105792 h 383054"/>
                  <a:gd name="connsiteX76" fmla="*/ 282387 w 472220"/>
                  <a:gd name="connsiteY76" fmla="*/ 96894 h 383054"/>
                  <a:gd name="connsiteX77" fmla="*/ 285353 w 472220"/>
                  <a:gd name="connsiteY77" fmla="*/ 90962 h 383054"/>
                  <a:gd name="connsiteX78" fmla="*/ 282387 w 472220"/>
                  <a:gd name="connsiteY78" fmla="*/ 76131 h 383054"/>
                  <a:gd name="connsiteX79" fmla="*/ 293263 w 472220"/>
                  <a:gd name="connsiteY79" fmla="*/ 65255 h 383054"/>
                  <a:gd name="connsiteX80" fmla="*/ 300184 w 472220"/>
                  <a:gd name="connsiteY80" fmla="*/ 62289 h 383054"/>
                  <a:gd name="connsiteX81" fmla="*/ 318970 w 472220"/>
                  <a:gd name="connsiteY81" fmla="*/ 52402 h 383054"/>
                  <a:gd name="connsiteX82" fmla="*/ 320947 w 472220"/>
                  <a:gd name="connsiteY82" fmla="*/ 34605 h 383054"/>
                  <a:gd name="connsiteX83" fmla="*/ 327868 w 472220"/>
                  <a:gd name="connsiteY83" fmla="*/ 20763 h 383054"/>
                  <a:gd name="connsiteX84" fmla="*/ 387191 w 472220"/>
                  <a:gd name="connsiteY84" fmla="*/ 0 h 383054"/>
                  <a:gd name="connsiteX0" fmla="*/ 196846 w 472220"/>
                  <a:gd name="connsiteY0" fmla="*/ 383053 h 474493"/>
                  <a:gd name="connsiteX1" fmla="*/ 0 w 472220"/>
                  <a:gd name="connsiteY1" fmla="*/ 274727 h 474493"/>
                  <a:gd name="connsiteX2" fmla="*/ 11480 w 472220"/>
                  <a:gd name="connsiteY2" fmla="*/ 264777 h 474493"/>
                  <a:gd name="connsiteX3" fmla="*/ 24531 w 472220"/>
                  <a:gd name="connsiteY3" fmla="*/ 264777 h 474493"/>
                  <a:gd name="connsiteX4" fmla="*/ 20972 w 472220"/>
                  <a:gd name="connsiteY4" fmla="*/ 244607 h 474493"/>
                  <a:gd name="connsiteX5" fmla="*/ 26904 w 472220"/>
                  <a:gd name="connsiteY5" fmla="*/ 235116 h 474493"/>
                  <a:gd name="connsiteX6" fmla="*/ 30464 w 472220"/>
                  <a:gd name="connsiteY6" fmla="*/ 217319 h 474493"/>
                  <a:gd name="connsiteX7" fmla="*/ 23345 w 472220"/>
                  <a:gd name="connsiteY7" fmla="*/ 197149 h 474493"/>
                  <a:gd name="connsiteX8" fmla="*/ 28091 w 472220"/>
                  <a:gd name="connsiteY8" fmla="*/ 155623 h 474493"/>
                  <a:gd name="connsiteX9" fmla="*/ 28182 w 472220"/>
                  <a:gd name="connsiteY9" fmla="*/ 155122 h 474493"/>
                  <a:gd name="connsiteX10" fmla="*/ 31255 w 472220"/>
                  <a:gd name="connsiteY10" fmla="*/ 158194 h 474493"/>
                  <a:gd name="connsiteX11" fmla="*/ 44108 w 472220"/>
                  <a:gd name="connsiteY11" fmla="*/ 151273 h 474493"/>
                  <a:gd name="connsiteX12" fmla="*/ 46086 w 472220"/>
                  <a:gd name="connsiteY12" fmla="*/ 146329 h 474493"/>
                  <a:gd name="connsiteX13" fmla="*/ 52017 w 472220"/>
                  <a:gd name="connsiteY13" fmla="*/ 140397 h 474493"/>
                  <a:gd name="connsiteX14" fmla="*/ 73770 w 472220"/>
                  <a:gd name="connsiteY14" fmla="*/ 110736 h 474493"/>
                  <a:gd name="connsiteX15" fmla="*/ 81679 w 472220"/>
                  <a:gd name="connsiteY15" fmla="*/ 100849 h 474493"/>
                  <a:gd name="connsiteX16" fmla="*/ 81679 w 472220"/>
                  <a:gd name="connsiteY16" fmla="*/ 91950 h 474493"/>
                  <a:gd name="connsiteX17" fmla="*/ 76735 w 472220"/>
                  <a:gd name="connsiteY17" fmla="*/ 85029 h 474493"/>
                  <a:gd name="connsiteX18" fmla="*/ 79701 w 472220"/>
                  <a:gd name="connsiteY18" fmla="*/ 70199 h 474493"/>
                  <a:gd name="connsiteX19" fmla="*/ 90577 w 472220"/>
                  <a:gd name="connsiteY19" fmla="*/ 73165 h 474493"/>
                  <a:gd name="connsiteX20" fmla="*/ 100464 w 472220"/>
                  <a:gd name="connsiteY20" fmla="*/ 66244 h 474493"/>
                  <a:gd name="connsiteX21" fmla="*/ 124193 w 472220"/>
                  <a:gd name="connsiteY21" fmla="*/ 76131 h 474493"/>
                  <a:gd name="connsiteX22" fmla="*/ 131114 w 472220"/>
                  <a:gd name="connsiteY22" fmla="*/ 70199 h 474493"/>
                  <a:gd name="connsiteX23" fmla="*/ 140013 w 472220"/>
                  <a:gd name="connsiteY23" fmla="*/ 71187 h 474493"/>
                  <a:gd name="connsiteX24" fmla="*/ 141002 w 472220"/>
                  <a:gd name="connsiteY24" fmla="*/ 77120 h 474493"/>
                  <a:gd name="connsiteX25" fmla="*/ 145945 w 472220"/>
                  <a:gd name="connsiteY25" fmla="*/ 77120 h 474493"/>
                  <a:gd name="connsiteX26" fmla="*/ 149900 w 472220"/>
                  <a:gd name="connsiteY26" fmla="*/ 83052 h 474493"/>
                  <a:gd name="connsiteX27" fmla="*/ 154843 w 472220"/>
                  <a:gd name="connsiteY27" fmla="*/ 83052 h 474493"/>
                  <a:gd name="connsiteX28" fmla="*/ 155832 w 472220"/>
                  <a:gd name="connsiteY28" fmla="*/ 93928 h 474493"/>
                  <a:gd name="connsiteX29" fmla="*/ 149900 w 472220"/>
                  <a:gd name="connsiteY29" fmla="*/ 104804 h 474493"/>
                  <a:gd name="connsiteX30" fmla="*/ 150888 w 472220"/>
                  <a:gd name="connsiteY30" fmla="*/ 110736 h 474493"/>
                  <a:gd name="connsiteX31" fmla="*/ 143968 w 472220"/>
                  <a:gd name="connsiteY31" fmla="*/ 121612 h 474493"/>
                  <a:gd name="connsiteX32" fmla="*/ 172641 w 472220"/>
                  <a:gd name="connsiteY32" fmla="*/ 134465 h 474493"/>
                  <a:gd name="connsiteX33" fmla="*/ 179561 w 472220"/>
                  <a:gd name="connsiteY33" fmla="*/ 132487 h 474493"/>
                  <a:gd name="connsiteX34" fmla="*/ 179561 w 472220"/>
                  <a:gd name="connsiteY34" fmla="*/ 124578 h 474493"/>
                  <a:gd name="connsiteX35" fmla="*/ 192415 w 472220"/>
                  <a:gd name="connsiteY35" fmla="*/ 108758 h 474493"/>
                  <a:gd name="connsiteX36" fmla="*/ 202301 w 472220"/>
                  <a:gd name="connsiteY36" fmla="*/ 108758 h 474493"/>
                  <a:gd name="connsiteX37" fmla="*/ 216144 w 472220"/>
                  <a:gd name="connsiteY37" fmla="*/ 110736 h 474493"/>
                  <a:gd name="connsiteX38" fmla="*/ 232952 w 472220"/>
                  <a:gd name="connsiteY38" fmla="*/ 107770 h 474493"/>
                  <a:gd name="connsiteX39" fmla="*/ 242839 w 472220"/>
                  <a:gd name="connsiteY39" fmla="*/ 98871 h 474493"/>
                  <a:gd name="connsiteX40" fmla="*/ 256681 w 472220"/>
                  <a:gd name="connsiteY40" fmla="*/ 99860 h 474493"/>
                  <a:gd name="connsiteX41" fmla="*/ 261624 w 472220"/>
                  <a:gd name="connsiteY41" fmla="*/ 95905 h 474493"/>
                  <a:gd name="connsiteX42" fmla="*/ 272500 w 472220"/>
                  <a:gd name="connsiteY42" fmla="*/ 102826 h 474493"/>
                  <a:gd name="connsiteX43" fmla="*/ 275467 w 472220"/>
                  <a:gd name="connsiteY43" fmla="*/ 113702 h 474493"/>
                  <a:gd name="connsiteX44" fmla="*/ 285353 w 472220"/>
                  <a:gd name="connsiteY44" fmla="*/ 105792 h 474493"/>
                  <a:gd name="connsiteX45" fmla="*/ 282387 w 472220"/>
                  <a:gd name="connsiteY45" fmla="*/ 96894 h 474493"/>
                  <a:gd name="connsiteX46" fmla="*/ 285353 w 472220"/>
                  <a:gd name="connsiteY46" fmla="*/ 90962 h 474493"/>
                  <a:gd name="connsiteX47" fmla="*/ 282387 w 472220"/>
                  <a:gd name="connsiteY47" fmla="*/ 76131 h 474493"/>
                  <a:gd name="connsiteX48" fmla="*/ 293263 w 472220"/>
                  <a:gd name="connsiteY48" fmla="*/ 65255 h 474493"/>
                  <a:gd name="connsiteX49" fmla="*/ 300184 w 472220"/>
                  <a:gd name="connsiteY49" fmla="*/ 62289 h 474493"/>
                  <a:gd name="connsiteX50" fmla="*/ 318970 w 472220"/>
                  <a:gd name="connsiteY50" fmla="*/ 52402 h 474493"/>
                  <a:gd name="connsiteX51" fmla="*/ 320947 w 472220"/>
                  <a:gd name="connsiteY51" fmla="*/ 34605 h 474493"/>
                  <a:gd name="connsiteX52" fmla="*/ 327868 w 472220"/>
                  <a:gd name="connsiteY52" fmla="*/ 20763 h 474493"/>
                  <a:gd name="connsiteX53" fmla="*/ 387191 w 472220"/>
                  <a:gd name="connsiteY53" fmla="*/ 0 h 474493"/>
                  <a:gd name="connsiteX54" fmla="*/ 392134 w 472220"/>
                  <a:gd name="connsiteY54" fmla="*/ 3955 h 474493"/>
                  <a:gd name="connsiteX55" fmla="*/ 414874 w 472220"/>
                  <a:gd name="connsiteY55" fmla="*/ 5932 h 474493"/>
                  <a:gd name="connsiteX56" fmla="*/ 415863 w 472220"/>
                  <a:gd name="connsiteY56" fmla="*/ 17797 h 474493"/>
                  <a:gd name="connsiteX57" fmla="*/ 419818 w 472220"/>
                  <a:gd name="connsiteY57" fmla="*/ 24718 h 474493"/>
                  <a:gd name="connsiteX58" fmla="*/ 423772 w 472220"/>
                  <a:gd name="connsiteY58" fmla="*/ 61300 h 474493"/>
                  <a:gd name="connsiteX59" fmla="*/ 424762 w 472220"/>
                  <a:gd name="connsiteY59" fmla="*/ 67232 h 474493"/>
                  <a:gd name="connsiteX60" fmla="*/ 426739 w 472220"/>
                  <a:gd name="connsiteY60" fmla="*/ 73165 h 474493"/>
                  <a:gd name="connsiteX61" fmla="*/ 436626 w 472220"/>
                  <a:gd name="connsiteY61" fmla="*/ 73165 h 474493"/>
                  <a:gd name="connsiteX62" fmla="*/ 436626 w 472220"/>
                  <a:gd name="connsiteY62" fmla="*/ 85029 h 474493"/>
                  <a:gd name="connsiteX63" fmla="*/ 456400 w 472220"/>
                  <a:gd name="connsiteY63" fmla="*/ 98871 h 474493"/>
                  <a:gd name="connsiteX64" fmla="*/ 466287 w 472220"/>
                  <a:gd name="connsiteY64" fmla="*/ 96894 h 474493"/>
                  <a:gd name="connsiteX65" fmla="*/ 472220 w 472220"/>
                  <a:gd name="connsiteY65" fmla="*/ 107770 h 474493"/>
                  <a:gd name="connsiteX66" fmla="*/ 468265 w 472220"/>
                  <a:gd name="connsiteY66" fmla="*/ 122600 h 474493"/>
                  <a:gd name="connsiteX67" fmla="*/ 472220 w 472220"/>
                  <a:gd name="connsiteY67" fmla="*/ 132487 h 474493"/>
                  <a:gd name="connsiteX68" fmla="*/ 471231 w 472220"/>
                  <a:gd name="connsiteY68" fmla="*/ 142375 h 474493"/>
                  <a:gd name="connsiteX69" fmla="*/ 461344 w 472220"/>
                  <a:gd name="connsiteY69" fmla="*/ 147318 h 474493"/>
                  <a:gd name="connsiteX70" fmla="*/ 461344 w 472220"/>
                  <a:gd name="connsiteY70" fmla="*/ 153250 h 474493"/>
                  <a:gd name="connsiteX71" fmla="*/ 469254 w 472220"/>
                  <a:gd name="connsiteY71" fmla="*/ 156216 h 474493"/>
                  <a:gd name="connsiteX72" fmla="*/ 472164 w 472220"/>
                  <a:gd name="connsiteY72" fmla="*/ 173677 h 474493"/>
                  <a:gd name="connsiteX73" fmla="*/ 433858 w 472220"/>
                  <a:gd name="connsiteY73" fmla="*/ 185285 h 474493"/>
                  <a:gd name="connsiteX74" fmla="*/ 425552 w 472220"/>
                  <a:gd name="connsiteY74" fmla="*/ 197149 h 474493"/>
                  <a:gd name="connsiteX75" fmla="*/ 411315 w 472220"/>
                  <a:gd name="connsiteY75" fmla="*/ 193590 h 474493"/>
                  <a:gd name="connsiteX76" fmla="*/ 392332 w 472220"/>
                  <a:gd name="connsiteY76" fmla="*/ 200708 h 474493"/>
                  <a:gd name="connsiteX77" fmla="*/ 392332 w 472220"/>
                  <a:gd name="connsiteY77" fmla="*/ 212573 h 474493"/>
                  <a:gd name="connsiteX78" fmla="*/ 389959 w 472220"/>
                  <a:gd name="connsiteY78" fmla="*/ 229183 h 474493"/>
                  <a:gd name="connsiteX79" fmla="*/ 366230 w 472220"/>
                  <a:gd name="connsiteY79" fmla="*/ 233929 h 474493"/>
                  <a:gd name="connsiteX80" fmla="*/ 361484 w 472220"/>
                  <a:gd name="connsiteY80" fmla="*/ 243421 h 474493"/>
                  <a:gd name="connsiteX81" fmla="*/ 347247 w 472220"/>
                  <a:gd name="connsiteY81" fmla="*/ 258845 h 474493"/>
                  <a:gd name="connsiteX82" fmla="*/ 343687 w 472220"/>
                  <a:gd name="connsiteY82" fmla="*/ 268336 h 474493"/>
                  <a:gd name="connsiteX83" fmla="*/ 345430 w 472220"/>
                  <a:gd name="connsiteY83" fmla="*/ 274727 h 474493"/>
                  <a:gd name="connsiteX84" fmla="*/ 288286 w 472220"/>
                  <a:gd name="connsiteY84" fmla="*/ 474493 h 474493"/>
                  <a:gd name="connsiteX0" fmla="*/ 0 w 472220"/>
                  <a:gd name="connsiteY0" fmla="*/ 274727 h 474493"/>
                  <a:gd name="connsiteX1" fmla="*/ 11480 w 472220"/>
                  <a:gd name="connsiteY1" fmla="*/ 264777 h 474493"/>
                  <a:gd name="connsiteX2" fmla="*/ 24531 w 472220"/>
                  <a:gd name="connsiteY2" fmla="*/ 264777 h 474493"/>
                  <a:gd name="connsiteX3" fmla="*/ 20972 w 472220"/>
                  <a:gd name="connsiteY3" fmla="*/ 244607 h 474493"/>
                  <a:gd name="connsiteX4" fmla="*/ 26904 w 472220"/>
                  <a:gd name="connsiteY4" fmla="*/ 235116 h 474493"/>
                  <a:gd name="connsiteX5" fmla="*/ 30464 w 472220"/>
                  <a:gd name="connsiteY5" fmla="*/ 217319 h 474493"/>
                  <a:gd name="connsiteX6" fmla="*/ 23345 w 472220"/>
                  <a:gd name="connsiteY6" fmla="*/ 197149 h 474493"/>
                  <a:gd name="connsiteX7" fmla="*/ 28091 w 472220"/>
                  <a:gd name="connsiteY7" fmla="*/ 155623 h 474493"/>
                  <a:gd name="connsiteX8" fmla="*/ 28182 w 472220"/>
                  <a:gd name="connsiteY8" fmla="*/ 155122 h 474493"/>
                  <a:gd name="connsiteX9" fmla="*/ 31255 w 472220"/>
                  <a:gd name="connsiteY9" fmla="*/ 158194 h 474493"/>
                  <a:gd name="connsiteX10" fmla="*/ 44108 w 472220"/>
                  <a:gd name="connsiteY10" fmla="*/ 151273 h 474493"/>
                  <a:gd name="connsiteX11" fmla="*/ 46086 w 472220"/>
                  <a:gd name="connsiteY11" fmla="*/ 146329 h 474493"/>
                  <a:gd name="connsiteX12" fmla="*/ 52017 w 472220"/>
                  <a:gd name="connsiteY12" fmla="*/ 140397 h 474493"/>
                  <a:gd name="connsiteX13" fmla="*/ 73770 w 472220"/>
                  <a:gd name="connsiteY13" fmla="*/ 110736 h 474493"/>
                  <a:gd name="connsiteX14" fmla="*/ 81679 w 472220"/>
                  <a:gd name="connsiteY14" fmla="*/ 100849 h 474493"/>
                  <a:gd name="connsiteX15" fmla="*/ 81679 w 472220"/>
                  <a:gd name="connsiteY15" fmla="*/ 91950 h 474493"/>
                  <a:gd name="connsiteX16" fmla="*/ 76735 w 472220"/>
                  <a:gd name="connsiteY16" fmla="*/ 85029 h 474493"/>
                  <a:gd name="connsiteX17" fmla="*/ 79701 w 472220"/>
                  <a:gd name="connsiteY17" fmla="*/ 70199 h 474493"/>
                  <a:gd name="connsiteX18" fmla="*/ 90577 w 472220"/>
                  <a:gd name="connsiteY18" fmla="*/ 73165 h 474493"/>
                  <a:gd name="connsiteX19" fmla="*/ 100464 w 472220"/>
                  <a:gd name="connsiteY19" fmla="*/ 66244 h 474493"/>
                  <a:gd name="connsiteX20" fmla="*/ 124193 w 472220"/>
                  <a:gd name="connsiteY20" fmla="*/ 76131 h 474493"/>
                  <a:gd name="connsiteX21" fmla="*/ 131114 w 472220"/>
                  <a:gd name="connsiteY21" fmla="*/ 70199 h 474493"/>
                  <a:gd name="connsiteX22" fmla="*/ 140013 w 472220"/>
                  <a:gd name="connsiteY22" fmla="*/ 71187 h 474493"/>
                  <a:gd name="connsiteX23" fmla="*/ 141002 w 472220"/>
                  <a:gd name="connsiteY23" fmla="*/ 77120 h 474493"/>
                  <a:gd name="connsiteX24" fmla="*/ 145945 w 472220"/>
                  <a:gd name="connsiteY24" fmla="*/ 77120 h 474493"/>
                  <a:gd name="connsiteX25" fmla="*/ 149900 w 472220"/>
                  <a:gd name="connsiteY25" fmla="*/ 83052 h 474493"/>
                  <a:gd name="connsiteX26" fmla="*/ 154843 w 472220"/>
                  <a:gd name="connsiteY26" fmla="*/ 83052 h 474493"/>
                  <a:gd name="connsiteX27" fmla="*/ 155832 w 472220"/>
                  <a:gd name="connsiteY27" fmla="*/ 93928 h 474493"/>
                  <a:gd name="connsiteX28" fmla="*/ 149900 w 472220"/>
                  <a:gd name="connsiteY28" fmla="*/ 104804 h 474493"/>
                  <a:gd name="connsiteX29" fmla="*/ 150888 w 472220"/>
                  <a:gd name="connsiteY29" fmla="*/ 110736 h 474493"/>
                  <a:gd name="connsiteX30" fmla="*/ 143968 w 472220"/>
                  <a:gd name="connsiteY30" fmla="*/ 121612 h 474493"/>
                  <a:gd name="connsiteX31" fmla="*/ 172641 w 472220"/>
                  <a:gd name="connsiteY31" fmla="*/ 134465 h 474493"/>
                  <a:gd name="connsiteX32" fmla="*/ 179561 w 472220"/>
                  <a:gd name="connsiteY32" fmla="*/ 132487 h 474493"/>
                  <a:gd name="connsiteX33" fmla="*/ 179561 w 472220"/>
                  <a:gd name="connsiteY33" fmla="*/ 124578 h 474493"/>
                  <a:gd name="connsiteX34" fmla="*/ 192415 w 472220"/>
                  <a:gd name="connsiteY34" fmla="*/ 108758 h 474493"/>
                  <a:gd name="connsiteX35" fmla="*/ 202301 w 472220"/>
                  <a:gd name="connsiteY35" fmla="*/ 108758 h 474493"/>
                  <a:gd name="connsiteX36" fmla="*/ 216144 w 472220"/>
                  <a:gd name="connsiteY36" fmla="*/ 110736 h 474493"/>
                  <a:gd name="connsiteX37" fmla="*/ 232952 w 472220"/>
                  <a:gd name="connsiteY37" fmla="*/ 107770 h 474493"/>
                  <a:gd name="connsiteX38" fmla="*/ 242839 w 472220"/>
                  <a:gd name="connsiteY38" fmla="*/ 98871 h 474493"/>
                  <a:gd name="connsiteX39" fmla="*/ 256681 w 472220"/>
                  <a:gd name="connsiteY39" fmla="*/ 99860 h 474493"/>
                  <a:gd name="connsiteX40" fmla="*/ 261624 w 472220"/>
                  <a:gd name="connsiteY40" fmla="*/ 95905 h 474493"/>
                  <a:gd name="connsiteX41" fmla="*/ 272500 w 472220"/>
                  <a:gd name="connsiteY41" fmla="*/ 102826 h 474493"/>
                  <a:gd name="connsiteX42" fmla="*/ 275467 w 472220"/>
                  <a:gd name="connsiteY42" fmla="*/ 113702 h 474493"/>
                  <a:gd name="connsiteX43" fmla="*/ 285353 w 472220"/>
                  <a:gd name="connsiteY43" fmla="*/ 105792 h 474493"/>
                  <a:gd name="connsiteX44" fmla="*/ 282387 w 472220"/>
                  <a:gd name="connsiteY44" fmla="*/ 96894 h 474493"/>
                  <a:gd name="connsiteX45" fmla="*/ 285353 w 472220"/>
                  <a:gd name="connsiteY45" fmla="*/ 90962 h 474493"/>
                  <a:gd name="connsiteX46" fmla="*/ 282387 w 472220"/>
                  <a:gd name="connsiteY46" fmla="*/ 76131 h 474493"/>
                  <a:gd name="connsiteX47" fmla="*/ 293263 w 472220"/>
                  <a:gd name="connsiteY47" fmla="*/ 65255 h 474493"/>
                  <a:gd name="connsiteX48" fmla="*/ 300184 w 472220"/>
                  <a:gd name="connsiteY48" fmla="*/ 62289 h 474493"/>
                  <a:gd name="connsiteX49" fmla="*/ 318970 w 472220"/>
                  <a:gd name="connsiteY49" fmla="*/ 52402 h 474493"/>
                  <a:gd name="connsiteX50" fmla="*/ 320947 w 472220"/>
                  <a:gd name="connsiteY50" fmla="*/ 34605 h 474493"/>
                  <a:gd name="connsiteX51" fmla="*/ 327868 w 472220"/>
                  <a:gd name="connsiteY51" fmla="*/ 20763 h 474493"/>
                  <a:gd name="connsiteX52" fmla="*/ 387191 w 472220"/>
                  <a:gd name="connsiteY52" fmla="*/ 0 h 474493"/>
                  <a:gd name="connsiteX53" fmla="*/ 392134 w 472220"/>
                  <a:gd name="connsiteY53" fmla="*/ 3955 h 474493"/>
                  <a:gd name="connsiteX54" fmla="*/ 414874 w 472220"/>
                  <a:gd name="connsiteY54" fmla="*/ 5932 h 474493"/>
                  <a:gd name="connsiteX55" fmla="*/ 415863 w 472220"/>
                  <a:gd name="connsiteY55" fmla="*/ 17797 h 474493"/>
                  <a:gd name="connsiteX56" fmla="*/ 419818 w 472220"/>
                  <a:gd name="connsiteY56" fmla="*/ 24718 h 474493"/>
                  <a:gd name="connsiteX57" fmla="*/ 423772 w 472220"/>
                  <a:gd name="connsiteY57" fmla="*/ 61300 h 474493"/>
                  <a:gd name="connsiteX58" fmla="*/ 424762 w 472220"/>
                  <a:gd name="connsiteY58" fmla="*/ 67232 h 474493"/>
                  <a:gd name="connsiteX59" fmla="*/ 426739 w 472220"/>
                  <a:gd name="connsiteY59" fmla="*/ 73165 h 474493"/>
                  <a:gd name="connsiteX60" fmla="*/ 436626 w 472220"/>
                  <a:gd name="connsiteY60" fmla="*/ 73165 h 474493"/>
                  <a:gd name="connsiteX61" fmla="*/ 436626 w 472220"/>
                  <a:gd name="connsiteY61" fmla="*/ 85029 h 474493"/>
                  <a:gd name="connsiteX62" fmla="*/ 456400 w 472220"/>
                  <a:gd name="connsiteY62" fmla="*/ 98871 h 474493"/>
                  <a:gd name="connsiteX63" fmla="*/ 466287 w 472220"/>
                  <a:gd name="connsiteY63" fmla="*/ 96894 h 474493"/>
                  <a:gd name="connsiteX64" fmla="*/ 472220 w 472220"/>
                  <a:gd name="connsiteY64" fmla="*/ 107770 h 474493"/>
                  <a:gd name="connsiteX65" fmla="*/ 468265 w 472220"/>
                  <a:gd name="connsiteY65" fmla="*/ 122600 h 474493"/>
                  <a:gd name="connsiteX66" fmla="*/ 472220 w 472220"/>
                  <a:gd name="connsiteY66" fmla="*/ 132487 h 474493"/>
                  <a:gd name="connsiteX67" fmla="*/ 471231 w 472220"/>
                  <a:gd name="connsiteY67" fmla="*/ 142375 h 474493"/>
                  <a:gd name="connsiteX68" fmla="*/ 461344 w 472220"/>
                  <a:gd name="connsiteY68" fmla="*/ 147318 h 474493"/>
                  <a:gd name="connsiteX69" fmla="*/ 461344 w 472220"/>
                  <a:gd name="connsiteY69" fmla="*/ 153250 h 474493"/>
                  <a:gd name="connsiteX70" fmla="*/ 469254 w 472220"/>
                  <a:gd name="connsiteY70" fmla="*/ 156216 h 474493"/>
                  <a:gd name="connsiteX71" fmla="*/ 472164 w 472220"/>
                  <a:gd name="connsiteY71" fmla="*/ 173677 h 474493"/>
                  <a:gd name="connsiteX72" fmla="*/ 433858 w 472220"/>
                  <a:gd name="connsiteY72" fmla="*/ 185285 h 474493"/>
                  <a:gd name="connsiteX73" fmla="*/ 425552 w 472220"/>
                  <a:gd name="connsiteY73" fmla="*/ 197149 h 474493"/>
                  <a:gd name="connsiteX74" fmla="*/ 411315 w 472220"/>
                  <a:gd name="connsiteY74" fmla="*/ 193590 h 474493"/>
                  <a:gd name="connsiteX75" fmla="*/ 392332 w 472220"/>
                  <a:gd name="connsiteY75" fmla="*/ 200708 h 474493"/>
                  <a:gd name="connsiteX76" fmla="*/ 392332 w 472220"/>
                  <a:gd name="connsiteY76" fmla="*/ 212573 h 474493"/>
                  <a:gd name="connsiteX77" fmla="*/ 389959 w 472220"/>
                  <a:gd name="connsiteY77" fmla="*/ 229183 h 474493"/>
                  <a:gd name="connsiteX78" fmla="*/ 366230 w 472220"/>
                  <a:gd name="connsiteY78" fmla="*/ 233929 h 474493"/>
                  <a:gd name="connsiteX79" fmla="*/ 361484 w 472220"/>
                  <a:gd name="connsiteY79" fmla="*/ 243421 h 474493"/>
                  <a:gd name="connsiteX80" fmla="*/ 347247 w 472220"/>
                  <a:gd name="connsiteY80" fmla="*/ 258845 h 474493"/>
                  <a:gd name="connsiteX81" fmla="*/ 343687 w 472220"/>
                  <a:gd name="connsiteY81" fmla="*/ 268336 h 474493"/>
                  <a:gd name="connsiteX82" fmla="*/ 345430 w 472220"/>
                  <a:gd name="connsiteY82" fmla="*/ 274727 h 474493"/>
                  <a:gd name="connsiteX83" fmla="*/ 288286 w 472220"/>
                  <a:gd name="connsiteY83" fmla="*/ 474493 h 474493"/>
                  <a:gd name="connsiteX0" fmla="*/ 0 w 472220"/>
                  <a:gd name="connsiteY0" fmla="*/ 274727 h 274727"/>
                  <a:gd name="connsiteX1" fmla="*/ 11480 w 472220"/>
                  <a:gd name="connsiteY1" fmla="*/ 264777 h 274727"/>
                  <a:gd name="connsiteX2" fmla="*/ 24531 w 472220"/>
                  <a:gd name="connsiteY2" fmla="*/ 264777 h 274727"/>
                  <a:gd name="connsiteX3" fmla="*/ 20972 w 472220"/>
                  <a:gd name="connsiteY3" fmla="*/ 244607 h 274727"/>
                  <a:gd name="connsiteX4" fmla="*/ 26904 w 472220"/>
                  <a:gd name="connsiteY4" fmla="*/ 235116 h 274727"/>
                  <a:gd name="connsiteX5" fmla="*/ 30464 w 472220"/>
                  <a:gd name="connsiteY5" fmla="*/ 217319 h 274727"/>
                  <a:gd name="connsiteX6" fmla="*/ 23345 w 472220"/>
                  <a:gd name="connsiteY6" fmla="*/ 197149 h 274727"/>
                  <a:gd name="connsiteX7" fmla="*/ 28091 w 472220"/>
                  <a:gd name="connsiteY7" fmla="*/ 155623 h 274727"/>
                  <a:gd name="connsiteX8" fmla="*/ 28182 w 472220"/>
                  <a:gd name="connsiteY8" fmla="*/ 155122 h 274727"/>
                  <a:gd name="connsiteX9" fmla="*/ 31255 w 472220"/>
                  <a:gd name="connsiteY9" fmla="*/ 158194 h 274727"/>
                  <a:gd name="connsiteX10" fmla="*/ 44108 w 472220"/>
                  <a:gd name="connsiteY10" fmla="*/ 151273 h 274727"/>
                  <a:gd name="connsiteX11" fmla="*/ 46086 w 472220"/>
                  <a:gd name="connsiteY11" fmla="*/ 146329 h 274727"/>
                  <a:gd name="connsiteX12" fmla="*/ 52017 w 472220"/>
                  <a:gd name="connsiteY12" fmla="*/ 140397 h 274727"/>
                  <a:gd name="connsiteX13" fmla="*/ 73770 w 472220"/>
                  <a:gd name="connsiteY13" fmla="*/ 110736 h 274727"/>
                  <a:gd name="connsiteX14" fmla="*/ 81679 w 472220"/>
                  <a:gd name="connsiteY14" fmla="*/ 100849 h 274727"/>
                  <a:gd name="connsiteX15" fmla="*/ 81679 w 472220"/>
                  <a:gd name="connsiteY15" fmla="*/ 91950 h 274727"/>
                  <a:gd name="connsiteX16" fmla="*/ 76735 w 472220"/>
                  <a:gd name="connsiteY16" fmla="*/ 85029 h 274727"/>
                  <a:gd name="connsiteX17" fmla="*/ 79701 w 472220"/>
                  <a:gd name="connsiteY17" fmla="*/ 70199 h 274727"/>
                  <a:gd name="connsiteX18" fmla="*/ 90577 w 472220"/>
                  <a:gd name="connsiteY18" fmla="*/ 73165 h 274727"/>
                  <a:gd name="connsiteX19" fmla="*/ 100464 w 472220"/>
                  <a:gd name="connsiteY19" fmla="*/ 66244 h 274727"/>
                  <a:gd name="connsiteX20" fmla="*/ 124193 w 472220"/>
                  <a:gd name="connsiteY20" fmla="*/ 76131 h 274727"/>
                  <a:gd name="connsiteX21" fmla="*/ 131114 w 472220"/>
                  <a:gd name="connsiteY21" fmla="*/ 70199 h 274727"/>
                  <a:gd name="connsiteX22" fmla="*/ 140013 w 472220"/>
                  <a:gd name="connsiteY22" fmla="*/ 71187 h 274727"/>
                  <a:gd name="connsiteX23" fmla="*/ 141002 w 472220"/>
                  <a:gd name="connsiteY23" fmla="*/ 77120 h 274727"/>
                  <a:gd name="connsiteX24" fmla="*/ 145945 w 472220"/>
                  <a:gd name="connsiteY24" fmla="*/ 77120 h 274727"/>
                  <a:gd name="connsiteX25" fmla="*/ 149900 w 472220"/>
                  <a:gd name="connsiteY25" fmla="*/ 83052 h 274727"/>
                  <a:gd name="connsiteX26" fmla="*/ 154843 w 472220"/>
                  <a:gd name="connsiteY26" fmla="*/ 83052 h 274727"/>
                  <a:gd name="connsiteX27" fmla="*/ 155832 w 472220"/>
                  <a:gd name="connsiteY27" fmla="*/ 93928 h 274727"/>
                  <a:gd name="connsiteX28" fmla="*/ 149900 w 472220"/>
                  <a:gd name="connsiteY28" fmla="*/ 104804 h 274727"/>
                  <a:gd name="connsiteX29" fmla="*/ 150888 w 472220"/>
                  <a:gd name="connsiteY29" fmla="*/ 110736 h 274727"/>
                  <a:gd name="connsiteX30" fmla="*/ 143968 w 472220"/>
                  <a:gd name="connsiteY30" fmla="*/ 121612 h 274727"/>
                  <a:gd name="connsiteX31" fmla="*/ 172641 w 472220"/>
                  <a:gd name="connsiteY31" fmla="*/ 134465 h 274727"/>
                  <a:gd name="connsiteX32" fmla="*/ 179561 w 472220"/>
                  <a:gd name="connsiteY32" fmla="*/ 132487 h 274727"/>
                  <a:gd name="connsiteX33" fmla="*/ 179561 w 472220"/>
                  <a:gd name="connsiteY33" fmla="*/ 124578 h 274727"/>
                  <a:gd name="connsiteX34" fmla="*/ 192415 w 472220"/>
                  <a:gd name="connsiteY34" fmla="*/ 108758 h 274727"/>
                  <a:gd name="connsiteX35" fmla="*/ 202301 w 472220"/>
                  <a:gd name="connsiteY35" fmla="*/ 108758 h 274727"/>
                  <a:gd name="connsiteX36" fmla="*/ 216144 w 472220"/>
                  <a:gd name="connsiteY36" fmla="*/ 110736 h 274727"/>
                  <a:gd name="connsiteX37" fmla="*/ 232952 w 472220"/>
                  <a:gd name="connsiteY37" fmla="*/ 107770 h 274727"/>
                  <a:gd name="connsiteX38" fmla="*/ 242839 w 472220"/>
                  <a:gd name="connsiteY38" fmla="*/ 98871 h 274727"/>
                  <a:gd name="connsiteX39" fmla="*/ 256681 w 472220"/>
                  <a:gd name="connsiteY39" fmla="*/ 99860 h 274727"/>
                  <a:gd name="connsiteX40" fmla="*/ 261624 w 472220"/>
                  <a:gd name="connsiteY40" fmla="*/ 95905 h 274727"/>
                  <a:gd name="connsiteX41" fmla="*/ 272500 w 472220"/>
                  <a:gd name="connsiteY41" fmla="*/ 102826 h 274727"/>
                  <a:gd name="connsiteX42" fmla="*/ 275467 w 472220"/>
                  <a:gd name="connsiteY42" fmla="*/ 113702 h 274727"/>
                  <a:gd name="connsiteX43" fmla="*/ 285353 w 472220"/>
                  <a:gd name="connsiteY43" fmla="*/ 105792 h 274727"/>
                  <a:gd name="connsiteX44" fmla="*/ 282387 w 472220"/>
                  <a:gd name="connsiteY44" fmla="*/ 96894 h 274727"/>
                  <a:gd name="connsiteX45" fmla="*/ 285353 w 472220"/>
                  <a:gd name="connsiteY45" fmla="*/ 90962 h 274727"/>
                  <a:gd name="connsiteX46" fmla="*/ 282387 w 472220"/>
                  <a:gd name="connsiteY46" fmla="*/ 76131 h 274727"/>
                  <a:gd name="connsiteX47" fmla="*/ 293263 w 472220"/>
                  <a:gd name="connsiteY47" fmla="*/ 65255 h 274727"/>
                  <a:gd name="connsiteX48" fmla="*/ 300184 w 472220"/>
                  <a:gd name="connsiteY48" fmla="*/ 62289 h 274727"/>
                  <a:gd name="connsiteX49" fmla="*/ 318970 w 472220"/>
                  <a:gd name="connsiteY49" fmla="*/ 52402 h 274727"/>
                  <a:gd name="connsiteX50" fmla="*/ 320947 w 472220"/>
                  <a:gd name="connsiteY50" fmla="*/ 34605 h 274727"/>
                  <a:gd name="connsiteX51" fmla="*/ 327868 w 472220"/>
                  <a:gd name="connsiteY51" fmla="*/ 20763 h 274727"/>
                  <a:gd name="connsiteX52" fmla="*/ 387191 w 472220"/>
                  <a:gd name="connsiteY52" fmla="*/ 0 h 274727"/>
                  <a:gd name="connsiteX53" fmla="*/ 392134 w 472220"/>
                  <a:gd name="connsiteY53" fmla="*/ 3955 h 274727"/>
                  <a:gd name="connsiteX54" fmla="*/ 414874 w 472220"/>
                  <a:gd name="connsiteY54" fmla="*/ 5932 h 274727"/>
                  <a:gd name="connsiteX55" fmla="*/ 415863 w 472220"/>
                  <a:gd name="connsiteY55" fmla="*/ 17797 h 274727"/>
                  <a:gd name="connsiteX56" fmla="*/ 419818 w 472220"/>
                  <a:gd name="connsiteY56" fmla="*/ 24718 h 274727"/>
                  <a:gd name="connsiteX57" fmla="*/ 423772 w 472220"/>
                  <a:gd name="connsiteY57" fmla="*/ 61300 h 274727"/>
                  <a:gd name="connsiteX58" fmla="*/ 424762 w 472220"/>
                  <a:gd name="connsiteY58" fmla="*/ 67232 h 274727"/>
                  <a:gd name="connsiteX59" fmla="*/ 426739 w 472220"/>
                  <a:gd name="connsiteY59" fmla="*/ 73165 h 274727"/>
                  <a:gd name="connsiteX60" fmla="*/ 436626 w 472220"/>
                  <a:gd name="connsiteY60" fmla="*/ 73165 h 274727"/>
                  <a:gd name="connsiteX61" fmla="*/ 436626 w 472220"/>
                  <a:gd name="connsiteY61" fmla="*/ 85029 h 274727"/>
                  <a:gd name="connsiteX62" fmla="*/ 456400 w 472220"/>
                  <a:gd name="connsiteY62" fmla="*/ 98871 h 274727"/>
                  <a:gd name="connsiteX63" fmla="*/ 466287 w 472220"/>
                  <a:gd name="connsiteY63" fmla="*/ 96894 h 274727"/>
                  <a:gd name="connsiteX64" fmla="*/ 472220 w 472220"/>
                  <a:gd name="connsiteY64" fmla="*/ 107770 h 274727"/>
                  <a:gd name="connsiteX65" fmla="*/ 468265 w 472220"/>
                  <a:gd name="connsiteY65" fmla="*/ 122600 h 274727"/>
                  <a:gd name="connsiteX66" fmla="*/ 472220 w 472220"/>
                  <a:gd name="connsiteY66" fmla="*/ 132487 h 274727"/>
                  <a:gd name="connsiteX67" fmla="*/ 471231 w 472220"/>
                  <a:gd name="connsiteY67" fmla="*/ 142375 h 274727"/>
                  <a:gd name="connsiteX68" fmla="*/ 461344 w 472220"/>
                  <a:gd name="connsiteY68" fmla="*/ 147318 h 274727"/>
                  <a:gd name="connsiteX69" fmla="*/ 461344 w 472220"/>
                  <a:gd name="connsiteY69" fmla="*/ 153250 h 274727"/>
                  <a:gd name="connsiteX70" fmla="*/ 469254 w 472220"/>
                  <a:gd name="connsiteY70" fmla="*/ 156216 h 274727"/>
                  <a:gd name="connsiteX71" fmla="*/ 472164 w 472220"/>
                  <a:gd name="connsiteY71" fmla="*/ 173677 h 274727"/>
                  <a:gd name="connsiteX72" fmla="*/ 433858 w 472220"/>
                  <a:gd name="connsiteY72" fmla="*/ 185285 h 274727"/>
                  <a:gd name="connsiteX73" fmla="*/ 425552 w 472220"/>
                  <a:gd name="connsiteY73" fmla="*/ 197149 h 274727"/>
                  <a:gd name="connsiteX74" fmla="*/ 411315 w 472220"/>
                  <a:gd name="connsiteY74" fmla="*/ 193590 h 274727"/>
                  <a:gd name="connsiteX75" fmla="*/ 392332 w 472220"/>
                  <a:gd name="connsiteY75" fmla="*/ 200708 h 274727"/>
                  <a:gd name="connsiteX76" fmla="*/ 392332 w 472220"/>
                  <a:gd name="connsiteY76" fmla="*/ 212573 h 274727"/>
                  <a:gd name="connsiteX77" fmla="*/ 389959 w 472220"/>
                  <a:gd name="connsiteY77" fmla="*/ 229183 h 274727"/>
                  <a:gd name="connsiteX78" fmla="*/ 366230 w 472220"/>
                  <a:gd name="connsiteY78" fmla="*/ 233929 h 274727"/>
                  <a:gd name="connsiteX79" fmla="*/ 361484 w 472220"/>
                  <a:gd name="connsiteY79" fmla="*/ 243421 h 274727"/>
                  <a:gd name="connsiteX80" fmla="*/ 347247 w 472220"/>
                  <a:gd name="connsiteY80" fmla="*/ 258845 h 274727"/>
                  <a:gd name="connsiteX81" fmla="*/ 343687 w 472220"/>
                  <a:gd name="connsiteY81" fmla="*/ 268336 h 274727"/>
                  <a:gd name="connsiteX82" fmla="*/ 345430 w 472220"/>
                  <a:gd name="connsiteY82" fmla="*/ 274727 h 27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472220" h="274727">
                    <a:moveTo>
                      <a:pt x="0" y="274727"/>
                    </a:moveTo>
                    <a:lnTo>
                      <a:pt x="11480" y="264777"/>
                    </a:lnTo>
                    <a:lnTo>
                      <a:pt x="24531" y="264777"/>
                    </a:lnTo>
                    <a:lnTo>
                      <a:pt x="20972" y="244607"/>
                    </a:lnTo>
                    <a:lnTo>
                      <a:pt x="26904" y="235116"/>
                    </a:lnTo>
                    <a:lnTo>
                      <a:pt x="30464" y="217319"/>
                    </a:lnTo>
                    <a:lnTo>
                      <a:pt x="23345" y="197149"/>
                    </a:lnTo>
                    <a:lnTo>
                      <a:pt x="28091" y="155623"/>
                    </a:lnTo>
                    <a:cubicBezTo>
                      <a:pt x="28121" y="155456"/>
                      <a:pt x="28152" y="155289"/>
                      <a:pt x="28182" y="155122"/>
                    </a:cubicBezTo>
                    <a:lnTo>
                      <a:pt x="31255" y="158194"/>
                    </a:lnTo>
                    <a:lnTo>
                      <a:pt x="44108" y="151273"/>
                    </a:lnTo>
                    <a:lnTo>
                      <a:pt x="46086" y="146329"/>
                    </a:lnTo>
                    <a:lnTo>
                      <a:pt x="52017" y="140397"/>
                    </a:lnTo>
                    <a:lnTo>
                      <a:pt x="73770" y="110736"/>
                    </a:lnTo>
                    <a:lnTo>
                      <a:pt x="81679" y="100849"/>
                    </a:lnTo>
                    <a:lnTo>
                      <a:pt x="81679" y="91950"/>
                    </a:lnTo>
                    <a:lnTo>
                      <a:pt x="76735" y="85029"/>
                    </a:lnTo>
                    <a:lnTo>
                      <a:pt x="79701" y="70199"/>
                    </a:lnTo>
                    <a:lnTo>
                      <a:pt x="90577" y="73165"/>
                    </a:lnTo>
                    <a:lnTo>
                      <a:pt x="100464" y="66244"/>
                    </a:lnTo>
                    <a:lnTo>
                      <a:pt x="124193" y="76131"/>
                    </a:lnTo>
                    <a:lnTo>
                      <a:pt x="131114" y="70199"/>
                    </a:lnTo>
                    <a:lnTo>
                      <a:pt x="140013" y="71187"/>
                    </a:lnTo>
                    <a:lnTo>
                      <a:pt x="141002" y="77120"/>
                    </a:lnTo>
                    <a:lnTo>
                      <a:pt x="145945" y="77120"/>
                    </a:lnTo>
                    <a:lnTo>
                      <a:pt x="149900" y="83052"/>
                    </a:lnTo>
                    <a:lnTo>
                      <a:pt x="154843" y="83052"/>
                    </a:lnTo>
                    <a:cubicBezTo>
                      <a:pt x="155173" y="86677"/>
                      <a:pt x="155502" y="90303"/>
                      <a:pt x="155832" y="93928"/>
                    </a:cubicBezTo>
                    <a:lnTo>
                      <a:pt x="149900" y="104804"/>
                    </a:lnTo>
                    <a:lnTo>
                      <a:pt x="150888" y="110736"/>
                    </a:lnTo>
                    <a:lnTo>
                      <a:pt x="143968" y="121612"/>
                    </a:lnTo>
                    <a:lnTo>
                      <a:pt x="172641" y="134465"/>
                    </a:lnTo>
                    <a:lnTo>
                      <a:pt x="179561" y="132487"/>
                    </a:lnTo>
                    <a:lnTo>
                      <a:pt x="179561" y="124578"/>
                    </a:lnTo>
                    <a:lnTo>
                      <a:pt x="192415" y="108758"/>
                    </a:lnTo>
                    <a:lnTo>
                      <a:pt x="202301" y="108758"/>
                    </a:lnTo>
                    <a:lnTo>
                      <a:pt x="216144" y="110736"/>
                    </a:lnTo>
                    <a:lnTo>
                      <a:pt x="232952" y="107770"/>
                    </a:lnTo>
                    <a:lnTo>
                      <a:pt x="242839" y="98871"/>
                    </a:lnTo>
                    <a:lnTo>
                      <a:pt x="256681" y="99860"/>
                    </a:lnTo>
                    <a:lnTo>
                      <a:pt x="261624" y="95905"/>
                    </a:lnTo>
                    <a:lnTo>
                      <a:pt x="272500" y="102826"/>
                    </a:lnTo>
                    <a:lnTo>
                      <a:pt x="275467" y="113702"/>
                    </a:lnTo>
                    <a:lnTo>
                      <a:pt x="285353" y="105792"/>
                    </a:lnTo>
                    <a:lnTo>
                      <a:pt x="282387" y="96894"/>
                    </a:lnTo>
                    <a:lnTo>
                      <a:pt x="285353" y="90962"/>
                    </a:lnTo>
                    <a:lnTo>
                      <a:pt x="282387" y="76131"/>
                    </a:lnTo>
                    <a:lnTo>
                      <a:pt x="293263" y="65255"/>
                    </a:lnTo>
                    <a:lnTo>
                      <a:pt x="300184" y="62289"/>
                    </a:lnTo>
                    <a:lnTo>
                      <a:pt x="318970" y="52402"/>
                    </a:lnTo>
                    <a:lnTo>
                      <a:pt x="320947" y="34605"/>
                    </a:lnTo>
                    <a:lnTo>
                      <a:pt x="327868" y="20763"/>
                    </a:lnTo>
                    <a:lnTo>
                      <a:pt x="387191" y="0"/>
                    </a:lnTo>
                    <a:lnTo>
                      <a:pt x="392134" y="3955"/>
                    </a:lnTo>
                    <a:lnTo>
                      <a:pt x="414874" y="5932"/>
                    </a:lnTo>
                    <a:cubicBezTo>
                      <a:pt x="415204" y="9887"/>
                      <a:pt x="415533" y="13842"/>
                      <a:pt x="415863" y="17797"/>
                    </a:cubicBezTo>
                    <a:lnTo>
                      <a:pt x="419818" y="24718"/>
                    </a:lnTo>
                    <a:lnTo>
                      <a:pt x="423772" y="61300"/>
                    </a:lnTo>
                    <a:lnTo>
                      <a:pt x="424762" y="67232"/>
                    </a:lnTo>
                    <a:lnTo>
                      <a:pt x="426739" y="73165"/>
                    </a:lnTo>
                    <a:lnTo>
                      <a:pt x="436626" y="73165"/>
                    </a:lnTo>
                    <a:lnTo>
                      <a:pt x="436626" y="85029"/>
                    </a:lnTo>
                    <a:lnTo>
                      <a:pt x="456400" y="98871"/>
                    </a:lnTo>
                    <a:lnTo>
                      <a:pt x="466287" y="96894"/>
                    </a:lnTo>
                    <a:lnTo>
                      <a:pt x="472220" y="107770"/>
                    </a:lnTo>
                    <a:lnTo>
                      <a:pt x="468265" y="122600"/>
                    </a:lnTo>
                    <a:lnTo>
                      <a:pt x="472220" y="132487"/>
                    </a:lnTo>
                    <a:cubicBezTo>
                      <a:pt x="471890" y="135783"/>
                      <a:pt x="471561" y="139079"/>
                      <a:pt x="471231" y="142375"/>
                    </a:cubicBezTo>
                    <a:lnTo>
                      <a:pt x="461344" y="147318"/>
                    </a:lnTo>
                    <a:lnTo>
                      <a:pt x="461344" y="153250"/>
                    </a:lnTo>
                    <a:lnTo>
                      <a:pt x="469254" y="156216"/>
                    </a:lnTo>
                    <a:lnTo>
                      <a:pt x="472164" y="173677"/>
                    </a:lnTo>
                    <a:lnTo>
                      <a:pt x="433858" y="185285"/>
                    </a:lnTo>
                    <a:lnTo>
                      <a:pt x="425552" y="197149"/>
                    </a:lnTo>
                    <a:lnTo>
                      <a:pt x="411315" y="193590"/>
                    </a:lnTo>
                    <a:lnTo>
                      <a:pt x="392332" y="200708"/>
                    </a:lnTo>
                    <a:lnTo>
                      <a:pt x="392332" y="212573"/>
                    </a:lnTo>
                    <a:lnTo>
                      <a:pt x="389959" y="229183"/>
                    </a:lnTo>
                    <a:lnTo>
                      <a:pt x="366230" y="233929"/>
                    </a:lnTo>
                    <a:lnTo>
                      <a:pt x="361484" y="243421"/>
                    </a:lnTo>
                    <a:lnTo>
                      <a:pt x="347247" y="258845"/>
                    </a:lnTo>
                    <a:lnTo>
                      <a:pt x="343687" y="268336"/>
                    </a:lnTo>
                    <a:lnTo>
                      <a:pt x="345430" y="274727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9FC1BB66-8892-8F0B-3AA1-8C1B9A0E23C8}"/>
                </a:ext>
              </a:extLst>
            </p:cNvPr>
            <p:cNvSpPr/>
            <p:nvPr/>
          </p:nvSpPr>
          <p:spPr>
            <a:xfrm rot="20820390">
              <a:off x="2244039" y="2076883"/>
              <a:ext cx="211596" cy="49244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7C008B8B-1125-40D7-3FF7-17A8FC0CC622}"/>
                </a:ext>
              </a:extLst>
            </p:cNvPr>
            <p:cNvSpPr/>
            <p:nvPr/>
          </p:nvSpPr>
          <p:spPr>
            <a:xfrm rot="1511888">
              <a:off x="2613091" y="2267375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17A5E771-D7A0-754E-2EF1-A6E70A31DCBA}"/>
                </a:ext>
              </a:extLst>
            </p:cNvPr>
            <p:cNvSpPr/>
            <p:nvPr/>
          </p:nvSpPr>
          <p:spPr>
            <a:xfrm rot="362872">
              <a:off x="2410314" y="1316159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E15F50D-BEA2-5933-0963-BFDA7A55037C}"/>
                </a:ext>
              </a:extLst>
            </p:cNvPr>
            <p:cNvSpPr/>
            <p:nvPr/>
          </p:nvSpPr>
          <p:spPr>
            <a:xfrm rot="1958066">
              <a:off x="1729548" y="2757490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0B77F70-670C-84E0-A3F0-6600C0AF752F}"/>
                </a:ext>
              </a:extLst>
            </p:cNvPr>
            <p:cNvSpPr/>
            <p:nvPr/>
          </p:nvSpPr>
          <p:spPr>
            <a:xfrm>
              <a:off x="2255913" y="2911377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13B2E-173B-6156-3673-75AADE5A93E8}"/>
              </a:ext>
            </a:extLst>
          </p:cNvPr>
          <p:cNvGrpSpPr/>
          <p:nvPr/>
        </p:nvGrpSpPr>
        <p:grpSpPr>
          <a:xfrm>
            <a:off x="3714552" y="942536"/>
            <a:ext cx="2515676" cy="2533397"/>
            <a:chOff x="3714552" y="942536"/>
            <a:chExt cx="2515676" cy="2533397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62D255B-2E3A-DEE3-2261-66BBD3419B97}"/>
                </a:ext>
              </a:extLst>
            </p:cNvPr>
            <p:cNvSpPr/>
            <p:nvPr/>
          </p:nvSpPr>
          <p:spPr>
            <a:xfrm>
              <a:off x="5030328" y="1933083"/>
              <a:ext cx="523225" cy="845941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A00CD317-A1C1-7908-C1F0-76E76D995064}"/>
                </a:ext>
              </a:extLst>
            </p:cNvPr>
            <p:cNvSpPr/>
            <p:nvPr/>
          </p:nvSpPr>
          <p:spPr>
            <a:xfrm>
              <a:off x="4393204" y="2414783"/>
              <a:ext cx="170849" cy="321529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7D1ACF19-F2EE-112F-62ED-EC26E1F43CE2}"/>
                </a:ext>
              </a:extLst>
            </p:cNvPr>
            <p:cNvSpPr/>
            <p:nvPr/>
          </p:nvSpPr>
          <p:spPr>
            <a:xfrm>
              <a:off x="5101516" y="1082395"/>
              <a:ext cx="619329" cy="1006112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F23B3098-BDB6-8BCD-10CF-8D64164BAE02}"/>
                </a:ext>
              </a:extLst>
            </p:cNvPr>
            <p:cNvSpPr/>
            <p:nvPr/>
          </p:nvSpPr>
          <p:spPr>
            <a:xfrm>
              <a:off x="5554741" y="1115757"/>
              <a:ext cx="675487" cy="104631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3FDCF02-D6F1-6FE6-7D5D-99F6FEAE755A}"/>
                </a:ext>
              </a:extLst>
            </p:cNvPr>
            <p:cNvSpPr/>
            <p:nvPr/>
          </p:nvSpPr>
          <p:spPr>
            <a:xfrm>
              <a:off x="5376198" y="2009807"/>
              <a:ext cx="664198" cy="74667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409A996D-7275-3FCB-D2FC-05351B218B83}"/>
                </a:ext>
              </a:extLst>
            </p:cNvPr>
            <p:cNvSpPr/>
            <p:nvPr/>
          </p:nvSpPr>
          <p:spPr>
            <a:xfrm>
              <a:off x="4849988" y="2634138"/>
              <a:ext cx="889840" cy="7094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AB0C44A8-66F6-87DD-55A1-6FA3ABD68EC7}"/>
                </a:ext>
              </a:extLst>
            </p:cNvPr>
            <p:cNvSpPr/>
            <p:nvPr/>
          </p:nvSpPr>
          <p:spPr>
            <a:xfrm>
              <a:off x="4123350" y="2291674"/>
              <a:ext cx="1073082" cy="1083543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A2BFB92A-498E-036C-5C52-88782C3B70F3}"/>
                </a:ext>
              </a:extLst>
            </p:cNvPr>
            <p:cNvGrpSpPr/>
            <p:nvPr/>
          </p:nvGrpSpPr>
          <p:grpSpPr>
            <a:xfrm>
              <a:off x="3714552" y="942536"/>
              <a:ext cx="2331379" cy="2533397"/>
              <a:chOff x="3714552" y="942536"/>
              <a:chExt cx="2331379" cy="2533397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3EE5023-379E-91BE-5CC0-4AB41DF35453}"/>
                  </a:ext>
                </a:extLst>
              </p:cNvPr>
              <p:cNvSpPr/>
              <p:nvPr/>
            </p:nvSpPr>
            <p:spPr>
              <a:xfrm>
                <a:off x="4926117" y="3128039"/>
                <a:ext cx="461332" cy="347892"/>
              </a:xfrm>
              <a:custGeom>
                <a:avLst/>
                <a:gdLst>
                  <a:gd name="connsiteX0" fmla="*/ 291670 w 461332"/>
                  <a:gd name="connsiteY0" fmla="*/ 0 h 347892"/>
                  <a:gd name="connsiteX1" fmla="*/ 304523 w 461332"/>
                  <a:gd name="connsiteY1" fmla="*/ 3955 h 347892"/>
                  <a:gd name="connsiteX2" fmla="*/ 337150 w 461332"/>
                  <a:gd name="connsiteY2" fmla="*/ 10876 h 347892"/>
                  <a:gd name="connsiteX3" fmla="*/ 353959 w 461332"/>
                  <a:gd name="connsiteY3" fmla="*/ 18786 h 347892"/>
                  <a:gd name="connsiteX4" fmla="*/ 364834 w 461332"/>
                  <a:gd name="connsiteY4" fmla="*/ 19774 h 347892"/>
                  <a:gd name="connsiteX5" fmla="*/ 382631 w 461332"/>
                  <a:gd name="connsiteY5" fmla="*/ 27684 h 347892"/>
                  <a:gd name="connsiteX6" fmla="*/ 400428 w 461332"/>
                  <a:gd name="connsiteY6" fmla="*/ 47458 h 347892"/>
                  <a:gd name="connsiteX7" fmla="*/ 411303 w 461332"/>
                  <a:gd name="connsiteY7" fmla="*/ 56357 h 347892"/>
                  <a:gd name="connsiteX8" fmla="*/ 415258 w 461332"/>
                  <a:gd name="connsiteY8" fmla="*/ 78108 h 347892"/>
                  <a:gd name="connsiteX9" fmla="*/ 438987 w 461332"/>
                  <a:gd name="connsiteY9" fmla="*/ 78108 h 347892"/>
                  <a:gd name="connsiteX10" fmla="*/ 438987 w 461332"/>
                  <a:gd name="connsiteY10" fmla="*/ 84041 h 347892"/>
                  <a:gd name="connsiteX11" fmla="*/ 434044 w 461332"/>
                  <a:gd name="connsiteY11" fmla="*/ 92939 h 347892"/>
                  <a:gd name="connsiteX12" fmla="*/ 436021 w 461332"/>
                  <a:gd name="connsiteY12" fmla="*/ 101837 h 347892"/>
                  <a:gd name="connsiteX13" fmla="*/ 437999 w 461332"/>
                  <a:gd name="connsiteY13" fmla="*/ 116668 h 347892"/>
                  <a:gd name="connsiteX14" fmla="*/ 436021 w 461332"/>
                  <a:gd name="connsiteY14" fmla="*/ 123589 h 347892"/>
                  <a:gd name="connsiteX15" fmla="*/ 442942 w 461332"/>
                  <a:gd name="connsiteY15" fmla="*/ 132487 h 347892"/>
                  <a:gd name="connsiteX16" fmla="*/ 442676 w 461332"/>
                  <a:gd name="connsiteY16" fmla="*/ 132145 h 347892"/>
                  <a:gd name="connsiteX17" fmla="*/ 438790 w 461332"/>
                  <a:gd name="connsiteY17" fmla="*/ 137431 h 347892"/>
                  <a:gd name="connsiteX18" fmla="*/ 441162 w 461332"/>
                  <a:gd name="connsiteY18" fmla="*/ 177770 h 347892"/>
                  <a:gd name="connsiteX19" fmla="*/ 449468 w 461332"/>
                  <a:gd name="connsiteY19" fmla="*/ 194381 h 347892"/>
                  <a:gd name="connsiteX20" fmla="*/ 448281 w 461332"/>
                  <a:gd name="connsiteY20" fmla="*/ 216923 h 347892"/>
                  <a:gd name="connsiteX21" fmla="*/ 444722 w 461332"/>
                  <a:gd name="connsiteY21" fmla="*/ 221669 h 347892"/>
                  <a:gd name="connsiteX22" fmla="*/ 443535 w 461332"/>
                  <a:gd name="connsiteY22" fmla="*/ 234720 h 347892"/>
                  <a:gd name="connsiteX23" fmla="*/ 461332 w 461332"/>
                  <a:gd name="connsiteY23" fmla="*/ 264381 h 347892"/>
                  <a:gd name="connsiteX24" fmla="*/ 431671 w 461332"/>
                  <a:gd name="connsiteY24" fmla="*/ 267941 h 347892"/>
                  <a:gd name="connsiteX25" fmla="*/ 425739 w 461332"/>
                  <a:gd name="connsiteY25" fmla="*/ 277432 h 347892"/>
                  <a:gd name="connsiteX26" fmla="*/ 431671 w 461332"/>
                  <a:gd name="connsiteY26" fmla="*/ 294043 h 347892"/>
                  <a:gd name="connsiteX27" fmla="*/ 436417 w 461332"/>
                  <a:gd name="connsiteY27" fmla="*/ 322518 h 347892"/>
                  <a:gd name="connsiteX28" fmla="*/ 434967 w 461332"/>
                  <a:gd name="connsiteY28" fmla="*/ 347892 h 347892"/>
                  <a:gd name="connsiteX29" fmla="*/ 70892 w 461332"/>
                  <a:gd name="connsiteY29" fmla="*/ 347892 h 347892"/>
                  <a:gd name="connsiteX30" fmla="*/ 74154 w 461332"/>
                  <a:gd name="connsiteY30" fmla="*/ 342094 h 347892"/>
                  <a:gd name="connsiteX31" fmla="*/ 66244 w 461332"/>
                  <a:gd name="connsiteY31" fmla="*/ 326275 h 347892"/>
                  <a:gd name="connsiteX32" fmla="*/ 56357 w 461332"/>
                  <a:gd name="connsiteY32" fmla="*/ 323309 h 347892"/>
                  <a:gd name="connsiteX33" fmla="*/ 46470 w 461332"/>
                  <a:gd name="connsiteY33" fmla="*/ 330230 h 347892"/>
                  <a:gd name="connsiteX34" fmla="*/ 41526 w 461332"/>
                  <a:gd name="connsiteY34" fmla="*/ 326275 h 347892"/>
                  <a:gd name="connsiteX35" fmla="*/ 33617 w 461332"/>
                  <a:gd name="connsiteY35" fmla="*/ 326275 h 347892"/>
                  <a:gd name="connsiteX36" fmla="*/ 27684 w 461332"/>
                  <a:gd name="connsiteY36" fmla="*/ 323309 h 347892"/>
                  <a:gd name="connsiteX37" fmla="*/ 14831 w 461332"/>
                  <a:gd name="connsiteY37" fmla="*/ 322320 h 347892"/>
                  <a:gd name="connsiteX38" fmla="*/ 3955 w 461332"/>
                  <a:gd name="connsiteY38" fmla="*/ 312433 h 347892"/>
                  <a:gd name="connsiteX39" fmla="*/ 0 w 461332"/>
                  <a:gd name="connsiteY39" fmla="*/ 296613 h 347892"/>
                  <a:gd name="connsiteX40" fmla="*/ 5933 w 461332"/>
                  <a:gd name="connsiteY40" fmla="*/ 284749 h 347892"/>
                  <a:gd name="connsiteX41" fmla="*/ 1978 w 461332"/>
                  <a:gd name="connsiteY41" fmla="*/ 276839 h 347892"/>
                  <a:gd name="connsiteX42" fmla="*/ 14831 w 461332"/>
                  <a:gd name="connsiteY42" fmla="*/ 259042 h 347892"/>
                  <a:gd name="connsiteX43" fmla="*/ 20763 w 461332"/>
                  <a:gd name="connsiteY43" fmla="*/ 246189 h 347892"/>
                  <a:gd name="connsiteX44" fmla="*/ 10876 w 461332"/>
                  <a:gd name="connsiteY44" fmla="*/ 234325 h 347892"/>
                  <a:gd name="connsiteX45" fmla="*/ 10876 w 461332"/>
                  <a:gd name="connsiteY45" fmla="*/ 228392 h 347892"/>
                  <a:gd name="connsiteX46" fmla="*/ 22741 w 461332"/>
                  <a:gd name="connsiteY46" fmla="*/ 217516 h 347892"/>
                  <a:gd name="connsiteX47" fmla="*/ 36583 w 461332"/>
                  <a:gd name="connsiteY47" fmla="*/ 198731 h 347892"/>
                  <a:gd name="connsiteX48" fmla="*/ 29662 w 461332"/>
                  <a:gd name="connsiteY48" fmla="*/ 190821 h 347892"/>
                  <a:gd name="connsiteX49" fmla="*/ 22741 w 461332"/>
                  <a:gd name="connsiteY49" fmla="*/ 189833 h 347892"/>
                  <a:gd name="connsiteX50" fmla="*/ 11865 w 461332"/>
                  <a:gd name="connsiteY50" fmla="*/ 179945 h 347892"/>
                  <a:gd name="connsiteX51" fmla="*/ 13843 w 461332"/>
                  <a:gd name="connsiteY51" fmla="*/ 162149 h 347892"/>
                  <a:gd name="connsiteX52" fmla="*/ 18786 w 461332"/>
                  <a:gd name="connsiteY52" fmla="*/ 161160 h 347892"/>
                  <a:gd name="connsiteX53" fmla="*/ 20763 w 461332"/>
                  <a:gd name="connsiteY53" fmla="*/ 154239 h 347892"/>
                  <a:gd name="connsiteX54" fmla="*/ 27684 w 461332"/>
                  <a:gd name="connsiteY54" fmla="*/ 151273 h 347892"/>
                  <a:gd name="connsiteX55" fmla="*/ 27684 w 461332"/>
                  <a:gd name="connsiteY55" fmla="*/ 143363 h 347892"/>
                  <a:gd name="connsiteX56" fmla="*/ 29662 w 461332"/>
                  <a:gd name="connsiteY56" fmla="*/ 142374 h 347892"/>
                  <a:gd name="connsiteX57" fmla="*/ 39549 w 461332"/>
                  <a:gd name="connsiteY57" fmla="*/ 138420 h 347892"/>
                  <a:gd name="connsiteX58" fmla="*/ 41526 w 461332"/>
                  <a:gd name="connsiteY58" fmla="*/ 131499 h 347892"/>
                  <a:gd name="connsiteX59" fmla="*/ 62289 w 461332"/>
                  <a:gd name="connsiteY59" fmla="*/ 121612 h 347892"/>
                  <a:gd name="connsiteX60" fmla="*/ 68221 w 461332"/>
                  <a:gd name="connsiteY60" fmla="*/ 109747 h 347892"/>
                  <a:gd name="connsiteX61" fmla="*/ 79097 w 461332"/>
                  <a:gd name="connsiteY61" fmla="*/ 111724 h 347892"/>
                  <a:gd name="connsiteX62" fmla="*/ 107770 w 461332"/>
                  <a:gd name="connsiteY62" fmla="*/ 98871 h 347892"/>
                  <a:gd name="connsiteX63" fmla="*/ 116668 w 461332"/>
                  <a:gd name="connsiteY63" fmla="*/ 90962 h 347892"/>
                  <a:gd name="connsiteX64" fmla="*/ 123589 w 461332"/>
                  <a:gd name="connsiteY64" fmla="*/ 83052 h 347892"/>
                  <a:gd name="connsiteX65" fmla="*/ 140397 w 461332"/>
                  <a:gd name="connsiteY65" fmla="*/ 80086 h 347892"/>
                  <a:gd name="connsiteX66" fmla="*/ 141386 w 461332"/>
                  <a:gd name="connsiteY66" fmla="*/ 70199 h 347892"/>
                  <a:gd name="connsiteX67" fmla="*/ 161160 w 461332"/>
                  <a:gd name="connsiteY67" fmla="*/ 68221 h 347892"/>
                  <a:gd name="connsiteX68" fmla="*/ 167092 w 461332"/>
                  <a:gd name="connsiteY68" fmla="*/ 58334 h 347892"/>
                  <a:gd name="connsiteX69" fmla="*/ 182912 w 461332"/>
                  <a:gd name="connsiteY69" fmla="*/ 49436 h 347892"/>
                  <a:gd name="connsiteX70" fmla="*/ 197742 w 461332"/>
                  <a:gd name="connsiteY70" fmla="*/ 50424 h 347892"/>
                  <a:gd name="connsiteX71" fmla="*/ 212573 w 461332"/>
                  <a:gd name="connsiteY71" fmla="*/ 39549 h 347892"/>
                  <a:gd name="connsiteX72" fmla="*/ 236302 w 461332"/>
                  <a:gd name="connsiteY72" fmla="*/ 39549 h 347892"/>
                  <a:gd name="connsiteX73" fmla="*/ 236302 w 461332"/>
                  <a:gd name="connsiteY73" fmla="*/ 32628 h 347892"/>
                  <a:gd name="connsiteX74" fmla="*/ 233335 w 461332"/>
                  <a:gd name="connsiteY74" fmla="*/ 19774 h 347892"/>
                  <a:gd name="connsiteX75" fmla="*/ 240257 w 461332"/>
                  <a:gd name="connsiteY75" fmla="*/ 10876 h 347892"/>
                  <a:gd name="connsiteX76" fmla="*/ 270907 w 461332"/>
                  <a:gd name="connsiteY76" fmla="*/ 1978 h 347892"/>
                  <a:gd name="connsiteX0" fmla="*/ 291670 w 461332"/>
                  <a:gd name="connsiteY0" fmla="*/ 0 h 389546"/>
                  <a:gd name="connsiteX1" fmla="*/ 304523 w 461332"/>
                  <a:gd name="connsiteY1" fmla="*/ 3955 h 389546"/>
                  <a:gd name="connsiteX2" fmla="*/ 337150 w 461332"/>
                  <a:gd name="connsiteY2" fmla="*/ 10876 h 389546"/>
                  <a:gd name="connsiteX3" fmla="*/ 353959 w 461332"/>
                  <a:gd name="connsiteY3" fmla="*/ 18786 h 389546"/>
                  <a:gd name="connsiteX4" fmla="*/ 364834 w 461332"/>
                  <a:gd name="connsiteY4" fmla="*/ 19774 h 389546"/>
                  <a:gd name="connsiteX5" fmla="*/ 382631 w 461332"/>
                  <a:gd name="connsiteY5" fmla="*/ 27684 h 389546"/>
                  <a:gd name="connsiteX6" fmla="*/ 400428 w 461332"/>
                  <a:gd name="connsiteY6" fmla="*/ 47458 h 389546"/>
                  <a:gd name="connsiteX7" fmla="*/ 411303 w 461332"/>
                  <a:gd name="connsiteY7" fmla="*/ 56357 h 389546"/>
                  <a:gd name="connsiteX8" fmla="*/ 415258 w 461332"/>
                  <a:gd name="connsiteY8" fmla="*/ 78108 h 389546"/>
                  <a:gd name="connsiteX9" fmla="*/ 438987 w 461332"/>
                  <a:gd name="connsiteY9" fmla="*/ 78108 h 389546"/>
                  <a:gd name="connsiteX10" fmla="*/ 438987 w 461332"/>
                  <a:gd name="connsiteY10" fmla="*/ 84041 h 389546"/>
                  <a:gd name="connsiteX11" fmla="*/ 434044 w 461332"/>
                  <a:gd name="connsiteY11" fmla="*/ 92939 h 389546"/>
                  <a:gd name="connsiteX12" fmla="*/ 436021 w 461332"/>
                  <a:gd name="connsiteY12" fmla="*/ 101837 h 389546"/>
                  <a:gd name="connsiteX13" fmla="*/ 437999 w 461332"/>
                  <a:gd name="connsiteY13" fmla="*/ 116668 h 389546"/>
                  <a:gd name="connsiteX14" fmla="*/ 436021 w 461332"/>
                  <a:gd name="connsiteY14" fmla="*/ 123589 h 389546"/>
                  <a:gd name="connsiteX15" fmla="*/ 442942 w 461332"/>
                  <a:gd name="connsiteY15" fmla="*/ 132487 h 389546"/>
                  <a:gd name="connsiteX16" fmla="*/ 442676 w 461332"/>
                  <a:gd name="connsiteY16" fmla="*/ 132145 h 389546"/>
                  <a:gd name="connsiteX17" fmla="*/ 438790 w 461332"/>
                  <a:gd name="connsiteY17" fmla="*/ 137431 h 389546"/>
                  <a:gd name="connsiteX18" fmla="*/ 441162 w 461332"/>
                  <a:gd name="connsiteY18" fmla="*/ 177770 h 389546"/>
                  <a:gd name="connsiteX19" fmla="*/ 449468 w 461332"/>
                  <a:gd name="connsiteY19" fmla="*/ 194381 h 389546"/>
                  <a:gd name="connsiteX20" fmla="*/ 448281 w 461332"/>
                  <a:gd name="connsiteY20" fmla="*/ 216923 h 389546"/>
                  <a:gd name="connsiteX21" fmla="*/ 444722 w 461332"/>
                  <a:gd name="connsiteY21" fmla="*/ 221669 h 389546"/>
                  <a:gd name="connsiteX22" fmla="*/ 443535 w 461332"/>
                  <a:gd name="connsiteY22" fmla="*/ 234720 h 389546"/>
                  <a:gd name="connsiteX23" fmla="*/ 461332 w 461332"/>
                  <a:gd name="connsiteY23" fmla="*/ 264381 h 389546"/>
                  <a:gd name="connsiteX24" fmla="*/ 431671 w 461332"/>
                  <a:gd name="connsiteY24" fmla="*/ 267941 h 389546"/>
                  <a:gd name="connsiteX25" fmla="*/ 425739 w 461332"/>
                  <a:gd name="connsiteY25" fmla="*/ 277432 h 389546"/>
                  <a:gd name="connsiteX26" fmla="*/ 431671 w 461332"/>
                  <a:gd name="connsiteY26" fmla="*/ 294043 h 389546"/>
                  <a:gd name="connsiteX27" fmla="*/ 436417 w 461332"/>
                  <a:gd name="connsiteY27" fmla="*/ 322518 h 389546"/>
                  <a:gd name="connsiteX28" fmla="*/ 434967 w 461332"/>
                  <a:gd name="connsiteY28" fmla="*/ 347892 h 389546"/>
                  <a:gd name="connsiteX29" fmla="*/ 259293 w 461332"/>
                  <a:gd name="connsiteY29" fmla="*/ 389544 h 389546"/>
                  <a:gd name="connsiteX30" fmla="*/ 70892 w 461332"/>
                  <a:gd name="connsiteY30" fmla="*/ 347892 h 389546"/>
                  <a:gd name="connsiteX31" fmla="*/ 74154 w 461332"/>
                  <a:gd name="connsiteY31" fmla="*/ 342094 h 389546"/>
                  <a:gd name="connsiteX32" fmla="*/ 66244 w 461332"/>
                  <a:gd name="connsiteY32" fmla="*/ 326275 h 389546"/>
                  <a:gd name="connsiteX33" fmla="*/ 56357 w 461332"/>
                  <a:gd name="connsiteY33" fmla="*/ 323309 h 389546"/>
                  <a:gd name="connsiteX34" fmla="*/ 46470 w 461332"/>
                  <a:gd name="connsiteY34" fmla="*/ 330230 h 389546"/>
                  <a:gd name="connsiteX35" fmla="*/ 41526 w 461332"/>
                  <a:gd name="connsiteY35" fmla="*/ 326275 h 389546"/>
                  <a:gd name="connsiteX36" fmla="*/ 33617 w 461332"/>
                  <a:gd name="connsiteY36" fmla="*/ 326275 h 389546"/>
                  <a:gd name="connsiteX37" fmla="*/ 27684 w 461332"/>
                  <a:gd name="connsiteY37" fmla="*/ 323309 h 389546"/>
                  <a:gd name="connsiteX38" fmla="*/ 14831 w 461332"/>
                  <a:gd name="connsiteY38" fmla="*/ 322320 h 389546"/>
                  <a:gd name="connsiteX39" fmla="*/ 3955 w 461332"/>
                  <a:gd name="connsiteY39" fmla="*/ 312433 h 389546"/>
                  <a:gd name="connsiteX40" fmla="*/ 0 w 461332"/>
                  <a:gd name="connsiteY40" fmla="*/ 296613 h 389546"/>
                  <a:gd name="connsiteX41" fmla="*/ 5933 w 461332"/>
                  <a:gd name="connsiteY41" fmla="*/ 284749 h 389546"/>
                  <a:gd name="connsiteX42" fmla="*/ 1978 w 461332"/>
                  <a:gd name="connsiteY42" fmla="*/ 276839 h 389546"/>
                  <a:gd name="connsiteX43" fmla="*/ 14831 w 461332"/>
                  <a:gd name="connsiteY43" fmla="*/ 259042 h 389546"/>
                  <a:gd name="connsiteX44" fmla="*/ 20763 w 461332"/>
                  <a:gd name="connsiteY44" fmla="*/ 246189 h 389546"/>
                  <a:gd name="connsiteX45" fmla="*/ 10876 w 461332"/>
                  <a:gd name="connsiteY45" fmla="*/ 234325 h 389546"/>
                  <a:gd name="connsiteX46" fmla="*/ 10876 w 461332"/>
                  <a:gd name="connsiteY46" fmla="*/ 228392 h 389546"/>
                  <a:gd name="connsiteX47" fmla="*/ 22741 w 461332"/>
                  <a:gd name="connsiteY47" fmla="*/ 217516 h 389546"/>
                  <a:gd name="connsiteX48" fmla="*/ 36583 w 461332"/>
                  <a:gd name="connsiteY48" fmla="*/ 198731 h 389546"/>
                  <a:gd name="connsiteX49" fmla="*/ 29662 w 461332"/>
                  <a:gd name="connsiteY49" fmla="*/ 190821 h 389546"/>
                  <a:gd name="connsiteX50" fmla="*/ 22741 w 461332"/>
                  <a:gd name="connsiteY50" fmla="*/ 189833 h 389546"/>
                  <a:gd name="connsiteX51" fmla="*/ 11865 w 461332"/>
                  <a:gd name="connsiteY51" fmla="*/ 179945 h 389546"/>
                  <a:gd name="connsiteX52" fmla="*/ 13843 w 461332"/>
                  <a:gd name="connsiteY52" fmla="*/ 162149 h 389546"/>
                  <a:gd name="connsiteX53" fmla="*/ 18786 w 461332"/>
                  <a:gd name="connsiteY53" fmla="*/ 161160 h 389546"/>
                  <a:gd name="connsiteX54" fmla="*/ 20763 w 461332"/>
                  <a:gd name="connsiteY54" fmla="*/ 154239 h 389546"/>
                  <a:gd name="connsiteX55" fmla="*/ 27684 w 461332"/>
                  <a:gd name="connsiteY55" fmla="*/ 151273 h 389546"/>
                  <a:gd name="connsiteX56" fmla="*/ 27684 w 461332"/>
                  <a:gd name="connsiteY56" fmla="*/ 143363 h 389546"/>
                  <a:gd name="connsiteX57" fmla="*/ 29662 w 461332"/>
                  <a:gd name="connsiteY57" fmla="*/ 142374 h 389546"/>
                  <a:gd name="connsiteX58" fmla="*/ 39549 w 461332"/>
                  <a:gd name="connsiteY58" fmla="*/ 138420 h 389546"/>
                  <a:gd name="connsiteX59" fmla="*/ 41526 w 461332"/>
                  <a:gd name="connsiteY59" fmla="*/ 131499 h 389546"/>
                  <a:gd name="connsiteX60" fmla="*/ 62289 w 461332"/>
                  <a:gd name="connsiteY60" fmla="*/ 121612 h 389546"/>
                  <a:gd name="connsiteX61" fmla="*/ 68221 w 461332"/>
                  <a:gd name="connsiteY61" fmla="*/ 109747 h 389546"/>
                  <a:gd name="connsiteX62" fmla="*/ 79097 w 461332"/>
                  <a:gd name="connsiteY62" fmla="*/ 111724 h 389546"/>
                  <a:gd name="connsiteX63" fmla="*/ 107770 w 461332"/>
                  <a:gd name="connsiteY63" fmla="*/ 98871 h 389546"/>
                  <a:gd name="connsiteX64" fmla="*/ 116668 w 461332"/>
                  <a:gd name="connsiteY64" fmla="*/ 90962 h 389546"/>
                  <a:gd name="connsiteX65" fmla="*/ 123589 w 461332"/>
                  <a:gd name="connsiteY65" fmla="*/ 83052 h 389546"/>
                  <a:gd name="connsiteX66" fmla="*/ 140397 w 461332"/>
                  <a:gd name="connsiteY66" fmla="*/ 80086 h 389546"/>
                  <a:gd name="connsiteX67" fmla="*/ 141386 w 461332"/>
                  <a:gd name="connsiteY67" fmla="*/ 70199 h 389546"/>
                  <a:gd name="connsiteX68" fmla="*/ 161160 w 461332"/>
                  <a:gd name="connsiteY68" fmla="*/ 68221 h 389546"/>
                  <a:gd name="connsiteX69" fmla="*/ 167092 w 461332"/>
                  <a:gd name="connsiteY69" fmla="*/ 58334 h 389546"/>
                  <a:gd name="connsiteX70" fmla="*/ 182912 w 461332"/>
                  <a:gd name="connsiteY70" fmla="*/ 49436 h 389546"/>
                  <a:gd name="connsiteX71" fmla="*/ 197742 w 461332"/>
                  <a:gd name="connsiteY71" fmla="*/ 50424 h 389546"/>
                  <a:gd name="connsiteX72" fmla="*/ 212573 w 461332"/>
                  <a:gd name="connsiteY72" fmla="*/ 39549 h 389546"/>
                  <a:gd name="connsiteX73" fmla="*/ 236302 w 461332"/>
                  <a:gd name="connsiteY73" fmla="*/ 39549 h 389546"/>
                  <a:gd name="connsiteX74" fmla="*/ 236302 w 461332"/>
                  <a:gd name="connsiteY74" fmla="*/ 32628 h 389546"/>
                  <a:gd name="connsiteX75" fmla="*/ 233335 w 461332"/>
                  <a:gd name="connsiteY75" fmla="*/ 19774 h 389546"/>
                  <a:gd name="connsiteX76" fmla="*/ 240257 w 461332"/>
                  <a:gd name="connsiteY76" fmla="*/ 10876 h 389546"/>
                  <a:gd name="connsiteX77" fmla="*/ 270907 w 461332"/>
                  <a:gd name="connsiteY77" fmla="*/ 1978 h 389546"/>
                  <a:gd name="connsiteX78" fmla="*/ 291670 w 461332"/>
                  <a:gd name="connsiteY78" fmla="*/ 0 h 389546"/>
                  <a:gd name="connsiteX0" fmla="*/ 259293 w 461332"/>
                  <a:gd name="connsiteY0" fmla="*/ 389544 h 480984"/>
                  <a:gd name="connsiteX1" fmla="*/ 70892 w 461332"/>
                  <a:gd name="connsiteY1" fmla="*/ 347892 h 480984"/>
                  <a:gd name="connsiteX2" fmla="*/ 74154 w 461332"/>
                  <a:gd name="connsiteY2" fmla="*/ 342094 h 480984"/>
                  <a:gd name="connsiteX3" fmla="*/ 66244 w 461332"/>
                  <a:gd name="connsiteY3" fmla="*/ 326275 h 480984"/>
                  <a:gd name="connsiteX4" fmla="*/ 56357 w 461332"/>
                  <a:gd name="connsiteY4" fmla="*/ 323309 h 480984"/>
                  <a:gd name="connsiteX5" fmla="*/ 46470 w 461332"/>
                  <a:gd name="connsiteY5" fmla="*/ 330230 h 480984"/>
                  <a:gd name="connsiteX6" fmla="*/ 41526 w 461332"/>
                  <a:gd name="connsiteY6" fmla="*/ 326275 h 480984"/>
                  <a:gd name="connsiteX7" fmla="*/ 33617 w 461332"/>
                  <a:gd name="connsiteY7" fmla="*/ 326275 h 480984"/>
                  <a:gd name="connsiteX8" fmla="*/ 27684 w 461332"/>
                  <a:gd name="connsiteY8" fmla="*/ 323309 h 480984"/>
                  <a:gd name="connsiteX9" fmla="*/ 14831 w 461332"/>
                  <a:gd name="connsiteY9" fmla="*/ 322320 h 480984"/>
                  <a:gd name="connsiteX10" fmla="*/ 3955 w 461332"/>
                  <a:gd name="connsiteY10" fmla="*/ 312433 h 480984"/>
                  <a:gd name="connsiteX11" fmla="*/ 0 w 461332"/>
                  <a:gd name="connsiteY11" fmla="*/ 296613 h 480984"/>
                  <a:gd name="connsiteX12" fmla="*/ 5933 w 461332"/>
                  <a:gd name="connsiteY12" fmla="*/ 284749 h 480984"/>
                  <a:gd name="connsiteX13" fmla="*/ 1978 w 461332"/>
                  <a:gd name="connsiteY13" fmla="*/ 276839 h 480984"/>
                  <a:gd name="connsiteX14" fmla="*/ 14831 w 461332"/>
                  <a:gd name="connsiteY14" fmla="*/ 259042 h 480984"/>
                  <a:gd name="connsiteX15" fmla="*/ 20763 w 461332"/>
                  <a:gd name="connsiteY15" fmla="*/ 246189 h 480984"/>
                  <a:gd name="connsiteX16" fmla="*/ 10876 w 461332"/>
                  <a:gd name="connsiteY16" fmla="*/ 234325 h 480984"/>
                  <a:gd name="connsiteX17" fmla="*/ 10876 w 461332"/>
                  <a:gd name="connsiteY17" fmla="*/ 228392 h 480984"/>
                  <a:gd name="connsiteX18" fmla="*/ 22741 w 461332"/>
                  <a:gd name="connsiteY18" fmla="*/ 217516 h 480984"/>
                  <a:gd name="connsiteX19" fmla="*/ 36583 w 461332"/>
                  <a:gd name="connsiteY19" fmla="*/ 198731 h 480984"/>
                  <a:gd name="connsiteX20" fmla="*/ 29662 w 461332"/>
                  <a:gd name="connsiteY20" fmla="*/ 190821 h 480984"/>
                  <a:gd name="connsiteX21" fmla="*/ 22741 w 461332"/>
                  <a:gd name="connsiteY21" fmla="*/ 189833 h 480984"/>
                  <a:gd name="connsiteX22" fmla="*/ 11865 w 461332"/>
                  <a:gd name="connsiteY22" fmla="*/ 179945 h 480984"/>
                  <a:gd name="connsiteX23" fmla="*/ 13843 w 461332"/>
                  <a:gd name="connsiteY23" fmla="*/ 162149 h 480984"/>
                  <a:gd name="connsiteX24" fmla="*/ 18786 w 461332"/>
                  <a:gd name="connsiteY24" fmla="*/ 161160 h 480984"/>
                  <a:gd name="connsiteX25" fmla="*/ 20763 w 461332"/>
                  <a:gd name="connsiteY25" fmla="*/ 154239 h 480984"/>
                  <a:gd name="connsiteX26" fmla="*/ 27684 w 461332"/>
                  <a:gd name="connsiteY26" fmla="*/ 151273 h 480984"/>
                  <a:gd name="connsiteX27" fmla="*/ 27684 w 461332"/>
                  <a:gd name="connsiteY27" fmla="*/ 143363 h 480984"/>
                  <a:gd name="connsiteX28" fmla="*/ 29662 w 461332"/>
                  <a:gd name="connsiteY28" fmla="*/ 142374 h 480984"/>
                  <a:gd name="connsiteX29" fmla="*/ 39549 w 461332"/>
                  <a:gd name="connsiteY29" fmla="*/ 138420 h 480984"/>
                  <a:gd name="connsiteX30" fmla="*/ 41526 w 461332"/>
                  <a:gd name="connsiteY30" fmla="*/ 131499 h 480984"/>
                  <a:gd name="connsiteX31" fmla="*/ 62289 w 461332"/>
                  <a:gd name="connsiteY31" fmla="*/ 121612 h 480984"/>
                  <a:gd name="connsiteX32" fmla="*/ 68221 w 461332"/>
                  <a:gd name="connsiteY32" fmla="*/ 109747 h 480984"/>
                  <a:gd name="connsiteX33" fmla="*/ 79097 w 461332"/>
                  <a:gd name="connsiteY33" fmla="*/ 111724 h 480984"/>
                  <a:gd name="connsiteX34" fmla="*/ 107770 w 461332"/>
                  <a:gd name="connsiteY34" fmla="*/ 98871 h 480984"/>
                  <a:gd name="connsiteX35" fmla="*/ 116668 w 461332"/>
                  <a:gd name="connsiteY35" fmla="*/ 90962 h 480984"/>
                  <a:gd name="connsiteX36" fmla="*/ 123589 w 461332"/>
                  <a:gd name="connsiteY36" fmla="*/ 83052 h 480984"/>
                  <a:gd name="connsiteX37" fmla="*/ 140397 w 461332"/>
                  <a:gd name="connsiteY37" fmla="*/ 80086 h 480984"/>
                  <a:gd name="connsiteX38" fmla="*/ 141386 w 461332"/>
                  <a:gd name="connsiteY38" fmla="*/ 70199 h 480984"/>
                  <a:gd name="connsiteX39" fmla="*/ 161160 w 461332"/>
                  <a:gd name="connsiteY39" fmla="*/ 68221 h 480984"/>
                  <a:gd name="connsiteX40" fmla="*/ 167092 w 461332"/>
                  <a:gd name="connsiteY40" fmla="*/ 58334 h 480984"/>
                  <a:gd name="connsiteX41" fmla="*/ 182912 w 461332"/>
                  <a:gd name="connsiteY41" fmla="*/ 49436 h 480984"/>
                  <a:gd name="connsiteX42" fmla="*/ 197742 w 461332"/>
                  <a:gd name="connsiteY42" fmla="*/ 50424 h 480984"/>
                  <a:gd name="connsiteX43" fmla="*/ 212573 w 461332"/>
                  <a:gd name="connsiteY43" fmla="*/ 39549 h 480984"/>
                  <a:gd name="connsiteX44" fmla="*/ 236302 w 461332"/>
                  <a:gd name="connsiteY44" fmla="*/ 39549 h 480984"/>
                  <a:gd name="connsiteX45" fmla="*/ 236302 w 461332"/>
                  <a:gd name="connsiteY45" fmla="*/ 32628 h 480984"/>
                  <a:gd name="connsiteX46" fmla="*/ 233335 w 461332"/>
                  <a:gd name="connsiteY46" fmla="*/ 19774 h 480984"/>
                  <a:gd name="connsiteX47" fmla="*/ 240257 w 461332"/>
                  <a:gd name="connsiteY47" fmla="*/ 10876 h 480984"/>
                  <a:gd name="connsiteX48" fmla="*/ 270907 w 461332"/>
                  <a:gd name="connsiteY48" fmla="*/ 1978 h 480984"/>
                  <a:gd name="connsiteX49" fmla="*/ 291670 w 461332"/>
                  <a:gd name="connsiteY49" fmla="*/ 0 h 480984"/>
                  <a:gd name="connsiteX50" fmla="*/ 304523 w 461332"/>
                  <a:gd name="connsiteY50" fmla="*/ 3955 h 480984"/>
                  <a:gd name="connsiteX51" fmla="*/ 337150 w 461332"/>
                  <a:gd name="connsiteY51" fmla="*/ 10876 h 480984"/>
                  <a:gd name="connsiteX52" fmla="*/ 353959 w 461332"/>
                  <a:gd name="connsiteY52" fmla="*/ 18786 h 480984"/>
                  <a:gd name="connsiteX53" fmla="*/ 364834 w 461332"/>
                  <a:gd name="connsiteY53" fmla="*/ 19774 h 480984"/>
                  <a:gd name="connsiteX54" fmla="*/ 382631 w 461332"/>
                  <a:gd name="connsiteY54" fmla="*/ 27684 h 480984"/>
                  <a:gd name="connsiteX55" fmla="*/ 400428 w 461332"/>
                  <a:gd name="connsiteY55" fmla="*/ 47458 h 480984"/>
                  <a:gd name="connsiteX56" fmla="*/ 411303 w 461332"/>
                  <a:gd name="connsiteY56" fmla="*/ 56357 h 480984"/>
                  <a:gd name="connsiteX57" fmla="*/ 415258 w 461332"/>
                  <a:gd name="connsiteY57" fmla="*/ 78108 h 480984"/>
                  <a:gd name="connsiteX58" fmla="*/ 438987 w 461332"/>
                  <a:gd name="connsiteY58" fmla="*/ 78108 h 480984"/>
                  <a:gd name="connsiteX59" fmla="*/ 438987 w 461332"/>
                  <a:gd name="connsiteY59" fmla="*/ 84041 h 480984"/>
                  <a:gd name="connsiteX60" fmla="*/ 434044 w 461332"/>
                  <a:gd name="connsiteY60" fmla="*/ 92939 h 480984"/>
                  <a:gd name="connsiteX61" fmla="*/ 436021 w 461332"/>
                  <a:gd name="connsiteY61" fmla="*/ 101837 h 480984"/>
                  <a:gd name="connsiteX62" fmla="*/ 437999 w 461332"/>
                  <a:gd name="connsiteY62" fmla="*/ 116668 h 480984"/>
                  <a:gd name="connsiteX63" fmla="*/ 436021 w 461332"/>
                  <a:gd name="connsiteY63" fmla="*/ 123589 h 480984"/>
                  <a:gd name="connsiteX64" fmla="*/ 442942 w 461332"/>
                  <a:gd name="connsiteY64" fmla="*/ 132487 h 480984"/>
                  <a:gd name="connsiteX65" fmla="*/ 442676 w 461332"/>
                  <a:gd name="connsiteY65" fmla="*/ 132145 h 480984"/>
                  <a:gd name="connsiteX66" fmla="*/ 438790 w 461332"/>
                  <a:gd name="connsiteY66" fmla="*/ 137431 h 480984"/>
                  <a:gd name="connsiteX67" fmla="*/ 441162 w 461332"/>
                  <a:gd name="connsiteY67" fmla="*/ 177770 h 480984"/>
                  <a:gd name="connsiteX68" fmla="*/ 449468 w 461332"/>
                  <a:gd name="connsiteY68" fmla="*/ 194381 h 480984"/>
                  <a:gd name="connsiteX69" fmla="*/ 448281 w 461332"/>
                  <a:gd name="connsiteY69" fmla="*/ 216923 h 480984"/>
                  <a:gd name="connsiteX70" fmla="*/ 444722 w 461332"/>
                  <a:gd name="connsiteY70" fmla="*/ 221669 h 480984"/>
                  <a:gd name="connsiteX71" fmla="*/ 443535 w 461332"/>
                  <a:gd name="connsiteY71" fmla="*/ 234720 h 480984"/>
                  <a:gd name="connsiteX72" fmla="*/ 461332 w 461332"/>
                  <a:gd name="connsiteY72" fmla="*/ 264381 h 480984"/>
                  <a:gd name="connsiteX73" fmla="*/ 431671 w 461332"/>
                  <a:gd name="connsiteY73" fmla="*/ 267941 h 480984"/>
                  <a:gd name="connsiteX74" fmla="*/ 425739 w 461332"/>
                  <a:gd name="connsiteY74" fmla="*/ 277432 h 480984"/>
                  <a:gd name="connsiteX75" fmla="*/ 431671 w 461332"/>
                  <a:gd name="connsiteY75" fmla="*/ 294043 h 480984"/>
                  <a:gd name="connsiteX76" fmla="*/ 436417 w 461332"/>
                  <a:gd name="connsiteY76" fmla="*/ 322518 h 480984"/>
                  <a:gd name="connsiteX77" fmla="*/ 434967 w 461332"/>
                  <a:gd name="connsiteY77" fmla="*/ 347892 h 480984"/>
                  <a:gd name="connsiteX78" fmla="*/ 350733 w 461332"/>
                  <a:gd name="connsiteY78" fmla="*/ 480984 h 480984"/>
                  <a:gd name="connsiteX0" fmla="*/ 70892 w 461332"/>
                  <a:gd name="connsiteY0" fmla="*/ 347892 h 480984"/>
                  <a:gd name="connsiteX1" fmla="*/ 74154 w 461332"/>
                  <a:gd name="connsiteY1" fmla="*/ 342094 h 480984"/>
                  <a:gd name="connsiteX2" fmla="*/ 66244 w 461332"/>
                  <a:gd name="connsiteY2" fmla="*/ 326275 h 480984"/>
                  <a:gd name="connsiteX3" fmla="*/ 56357 w 461332"/>
                  <a:gd name="connsiteY3" fmla="*/ 323309 h 480984"/>
                  <a:gd name="connsiteX4" fmla="*/ 46470 w 461332"/>
                  <a:gd name="connsiteY4" fmla="*/ 330230 h 480984"/>
                  <a:gd name="connsiteX5" fmla="*/ 41526 w 461332"/>
                  <a:gd name="connsiteY5" fmla="*/ 326275 h 480984"/>
                  <a:gd name="connsiteX6" fmla="*/ 33617 w 461332"/>
                  <a:gd name="connsiteY6" fmla="*/ 326275 h 480984"/>
                  <a:gd name="connsiteX7" fmla="*/ 27684 w 461332"/>
                  <a:gd name="connsiteY7" fmla="*/ 323309 h 480984"/>
                  <a:gd name="connsiteX8" fmla="*/ 14831 w 461332"/>
                  <a:gd name="connsiteY8" fmla="*/ 322320 h 480984"/>
                  <a:gd name="connsiteX9" fmla="*/ 3955 w 461332"/>
                  <a:gd name="connsiteY9" fmla="*/ 312433 h 480984"/>
                  <a:gd name="connsiteX10" fmla="*/ 0 w 461332"/>
                  <a:gd name="connsiteY10" fmla="*/ 296613 h 480984"/>
                  <a:gd name="connsiteX11" fmla="*/ 5933 w 461332"/>
                  <a:gd name="connsiteY11" fmla="*/ 284749 h 480984"/>
                  <a:gd name="connsiteX12" fmla="*/ 1978 w 461332"/>
                  <a:gd name="connsiteY12" fmla="*/ 276839 h 480984"/>
                  <a:gd name="connsiteX13" fmla="*/ 14831 w 461332"/>
                  <a:gd name="connsiteY13" fmla="*/ 259042 h 480984"/>
                  <a:gd name="connsiteX14" fmla="*/ 20763 w 461332"/>
                  <a:gd name="connsiteY14" fmla="*/ 246189 h 480984"/>
                  <a:gd name="connsiteX15" fmla="*/ 10876 w 461332"/>
                  <a:gd name="connsiteY15" fmla="*/ 234325 h 480984"/>
                  <a:gd name="connsiteX16" fmla="*/ 10876 w 461332"/>
                  <a:gd name="connsiteY16" fmla="*/ 228392 h 480984"/>
                  <a:gd name="connsiteX17" fmla="*/ 22741 w 461332"/>
                  <a:gd name="connsiteY17" fmla="*/ 217516 h 480984"/>
                  <a:gd name="connsiteX18" fmla="*/ 36583 w 461332"/>
                  <a:gd name="connsiteY18" fmla="*/ 198731 h 480984"/>
                  <a:gd name="connsiteX19" fmla="*/ 29662 w 461332"/>
                  <a:gd name="connsiteY19" fmla="*/ 190821 h 480984"/>
                  <a:gd name="connsiteX20" fmla="*/ 22741 w 461332"/>
                  <a:gd name="connsiteY20" fmla="*/ 189833 h 480984"/>
                  <a:gd name="connsiteX21" fmla="*/ 11865 w 461332"/>
                  <a:gd name="connsiteY21" fmla="*/ 179945 h 480984"/>
                  <a:gd name="connsiteX22" fmla="*/ 13843 w 461332"/>
                  <a:gd name="connsiteY22" fmla="*/ 162149 h 480984"/>
                  <a:gd name="connsiteX23" fmla="*/ 18786 w 461332"/>
                  <a:gd name="connsiteY23" fmla="*/ 161160 h 480984"/>
                  <a:gd name="connsiteX24" fmla="*/ 20763 w 461332"/>
                  <a:gd name="connsiteY24" fmla="*/ 154239 h 480984"/>
                  <a:gd name="connsiteX25" fmla="*/ 27684 w 461332"/>
                  <a:gd name="connsiteY25" fmla="*/ 151273 h 480984"/>
                  <a:gd name="connsiteX26" fmla="*/ 27684 w 461332"/>
                  <a:gd name="connsiteY26" fmla="*/ 143363 h 480984"/>
                  <a:gd name="connsiteX27" fmla="*/ 29662 w 461332"/>
                  <a:gd name="connsiteY27" fmla="*/ 142374 h 480984"/>
                  <a:gd name="connsiteX28" fmla="*/ 39549 w 461332"/>
                  <a:gd name="connsiteY28" fmla="*/ 138420 h 480984"/>
                  <a:gd name="connsiteX29" fmla="*/ 41526 w 461332"/>
                  <a:gd name="connsiteY29" fmla="*/ 131499 h 480984"/>
                  <a:gd name="connsiteX30" fmla="*/ 62289 w 461332"/>
                  <a:gd name="connsiteY30" fmla="*/ 121612 h 480984"/>
                  <a:gd name="connsiteX31" fmla="*/ 68221 w 461332"/>
                  <a:gd name="connsiteY31" fmla="*/ 109747 h 480984"/>
                  <a:gd name="connsiteX32" fmla="*/ 79097 w 461332"/>
                  <a:gd name="connsiteY32" fmla="*/ 111724 h 480984"/>
                  <a:gd name="connsiteX33" fmla="*/ 107770 w 461332"/>
                  <a:gd name="connsiteY33" fmla="*/ 98871 h 480984"/>
                  <a:gd name="connsiteX34" fmla="*/ 116668 w 461332"/>
                  <a:gd name="connsiteY34" fmla="*/ 90962 h 480984"/>
                  <a:gd name="connsiteX35" fmla="*/ 123589 w 461332"/>
                  <a:gd name="connsiteY35" fmla="*/ 83052 h 480984"/>
                  <a:gd name="connsiteX36" fmla="*/ 140397 w 461332"/>
                  <a:gd name="connsiteY36" fmla="*/ 80086 h 480984"/>
                  <a:gd name="connsiteX37" fmla="*/ 141386 w 461332"/>
                  <a:gd name="connsiteY37" fmla="*/ 70199 h 480984"/>
                  <a:gd name="connsiteX38" fmla="*/ 161160 w 461332"/>
                  <a:gd name="connsiteY38" fmla="*/ 68221 h 480984"/>
                  <a:gd name="connsiteX39" fmla="*/ 167092 w 461332"/>
                  <a:gd name="connsiteY39" fmla="*/ 58334 h 480984"/>
                  <a:gd name="connsiteX40" fmla="*/ 182912 w 461332"/>
                  <a:gd name="connsiteY40" fmla="*/ 49436 h 480984"/>
                  <a:gd name="connsiteX41" fmla="*/ 197742 w 461332"/>
                  <a:gd name="connsiteY41" fmla="*/ 50424 h 480984"/>
                  <a:gd name="connsiteX42" fmla="*/ 212573 w 461332"/>
                  <a:gd name="connsiteY42" fmla="*/ 39549 h 480984"/>
                  <a:gd name="connsiteX43" fmla="*/ 236302 w 461332"/>
                  <a:gd name="connsiteY43" fmla="*/ 39549 h 480984"/>
                  <a:gd name="connsiteX44" fmla="*/ 236302 w 461332"/>
                  <a:gd name="connsiteY44" fmla="*/ 32628 h 480984"/>
                  <a:gd name="connsiteX45" fmla="*/ 233335 w 461332"/>
                  <a:gd name="connsiteY45" fmla="*/ 19774 h 480984"/>
                  <a:gd name="connsiteX46" fmla="*/ 240257 w 461332"/>
                  <a:gd name="connsiteY46" fmla="*/ 10876 h 480984"/>
                  <a:gd name="connsiteX47" fmla="*/ 270907 w 461332"/>
                  <a:gd name="connsiteY47" fmla="*/ 1978 h 480984"/>
                  <a:gd name="connsiteX48" fmla="*/ 291670 w 461332"/>
                  <a:gd name="connsiteY48" fmla="*/ 0 h 480984"/>
                  <a:gd name="connsiteX49" fmla="*/ 304523 w 461332"/>
                  <a:gd name="connsiteY49" fmla="*/ 3955 h 480984"/>
                  <a:gd name="connsiteX50" fmla="*/ 337150 w 461332"/>
                  <a:gd name="connsiteY50" fmla="*/ 10876 h 480984"/>
                  <a:gd name="connsiteX51" fmla="*/ 353959 w 461332"/>
                  <a:gd name="connsiteY51" fmla="*/ 18786 h 480984"/>
                  <a:gd name="connsiteX52" fmla="*/ 364834 w 461332"/>
                  <a:gd name="connsiteY52" fmla="*/ 19774 h 480984"/>
                  <a:gd name="connsiteX53" fmla="*/ 382631 w 461332"/>
                  <a:gd name="connsiteY53" fmla="*/ 27684 h 480984"/>
                  <a:gd name="connsiteX54" fmla="*/ 400428 w 461332"/>
                  <a:gd name="connsiteY54" fmla="*/ 47458 h 480984"/>
                  <a:gd name="connsiteX55" fmla="*/ 411303 w 461332"/>
                  <a:gd name="connsiteY55" fmla="*/ 56357 h 480984"/>
                  <a:gd name="connsiteX56" fmla="*/ 415258 w 461332"/>
                  <a:gd name="connsiteY56" fmla="*/ 78108 h 480984"/>
                  <a:gd name="connsiteX57" fmla="*/ 438987 w 461332"/>
                  <a:gd name="connsiteY57" fmla="*/ 78108 h 480984"/>
                  <a:gd name="connsiteX58" fmla="*/ 438987 w 461332"/>
                  <a:gd name="connsiteY58" fmla="*/ 84041 h 480984"/>
                  <a:gd name="connsiteX59" fmla="*/ 434044 w 461332"/>
                  <a:gd name="connsiteY59" fmla="*/ 92939 h 480984"/>
                  <a:gd name="connsiteX60" fmla="*/ 436021 w 461332"/>
                  <a:gd name="connsiteY60" fmla="*/ 101837 h 480984"/>
                  <a:gd name="connsiteX61" fmla="*/ 437999 w 461332"/>
                  <a:gd name="connsiteY61" fmla="*/ 116668 h 480984"/>
                  <a:gd name="connsiteX62" fmla="*/ 436021 w 461332"/>
                  <a:gd name="connsiteY62" fmla="*/ 123589 h 480984"/>
                  <a:gd name="connsiteX63" fmla="*/ 442942 w 461332"/>
                  <a:gd name="connsiteY63" fmla="*/ 132487 h 480984"/>
                  <a:gd name="connsiteX64" fmla="*/ 442676 w 461332"/>
                  <a:gd name="connsiteY64" fmla="*/ 132145 h 480984"/>
                  <a:gd name="connsiteX65" fmla="*/ 438790 w 461332"/>
                  <a:gd name="connsiteY65" fmla="*/ 137431 h 480984"/>
                  <a:gd name="connsiteX66" fmla="*/ 441162 w 461332"/>
                  <a:gd name="connsiteY66" fmla="*/ 177770 h 480984"/>
                  <a:gd name="connsiteX67" fmla="*/ 449468 w 461332"/>
                  <a:gd name="connsiteY67" fmla="*/ 194381 h 480984"/>
                  <a:gd name="connsiteX68" fmla="*/ 448281 w 461332"/>
                  <a:gd name="connsiteY68" fmla="*/ 216923 h 480984"/>
                  <a:gd name="connsiteX69" fmla="*/ 444722 w 461332"/>
                  <a:gd name="connsiteY69" fmla="*/ 221669 h 480984"/>
                  <a:gd name="connsiteX70" fmla="*/ 443535 w 461332"/>
                  <a:gd name="connsiteY70" fmla="*/ 234720 h 480984"/>
                  <a:gd name="connsiteX71" fmla="*/ 461332 w 461332"/>
                  <a:gd name="connsiteY71" fmla="*/ 264381 h 480984"/>
                  <a:gd name="connsiteX72" fmla="*/ 431671 w 461332"/>
                  <a:gd name="connsiteY72" fmla="*/ 267941 h 480984"/>
                  <a:gd name="connsiteX73" fmla="*/ 425739 w 461332"/>
                  <a:gd name="connsiteY73" fmla="*/ 277432 h 480984"/>
                  <a:gd name="connsiteX74" fmla="*/ 431671 w 461332"/>
                  <a:gd name="connsiteY74" fmla="*/ 294043 h 480984"/>
                  <a:gd name="connsiteX75" fmla="*/ 436417 w 461332"/>
                  <a:gd name="connsiteY75" fmla="*/ 322518 h 480984"/>
                  <a:gd name="connsiteX76" fmla="*/ 434967 w 461332"/>
                  <a:gd name="connsiteY76" fmla="*/ 347892 h 480984"/>
                  <a:gd name="connsiteX77" fmla="*/ 350733 w 461332"/>
                  <a:gd name="connsiteY77" fmla="*/ 480984 h 480984"/>
                  <a:gd name="connsiteX0" fmla="*/ 70892 w 461332"/>
                  <a:gd name="connsiteY0" fmla="*/ 347892 h 347892"/>
                  <a:gd name="connsiteX1" fmla="*/ 74154 w 461332"/>
                  <a:gd name="connsiteY1" fmla="*/ 342094 h 347892"/>
                  <a:gd name="connsiteX2" fmla="*/ 66244 w 461332"/>
                  <a:gd name="connsiteY2" fmla="*/ 326275 h 347892"/>
                  <a:gd name="connsiteX3" fmla="*/ 56357 w 461332"/>
                  <a:gd name="connsiteY3" fmla="*/ 323309 h 347892"/>
                  <a:gd name="connsiteX4" fmla="*/ 46470 w 461332"/>
                  <a:gd name="connsiteY4" fmla="*/ 330230 h 347892"/>
                  <a:gd name="connsiteX5" fmla="*/ 41526 w 461332"/>
                  <a:gd name="connsiteY5" fmla="*/ 326275 h 347892"/>
                  <a:gd name="connsiteX6" fmla="*/ 33617 w 461332"/>
                  <a:gd name="connsiteY6" fmla="*/ 326275 h 347892"/>
                  <a:gd name="connsiteX7" fmla="*/ 27684 w 461332"/>
                  <a:gd name="connsiteY7" fmla="*/ 323309 h 347892"/>
                  <a:gd name="connsiteX8" fmla="*/ 14831 w 461332"/>
                  <a:gd name="connsiteY8" fmla="*/ 322320 h 347892"/>
                  <a:gd name="connsiteX9" fmla="*/ 3955 w 461332"/>
                  <a:gd name="connsiteY9" fmla="*/ 312433 h 347892"/>
                  <a:gd name="connsiteX10" fmla="*/ 0 w 461332"/>
                  <a:gd name="connsiteY10" fmla="*/ 296613 h 347892"/>
                  <a:gd name="connsiteX11" fmla="*/ 5933 w 461332"/>
                  <a:gd name="connsiteY11" fmla="*/ 284749 h 347892"/>
                  <a:gd name="connsiteX12" fmla="*/ 1978 w 461332"/>
                  <a:gd name="connsiteY12" fmla="*/ 276839 h 347892"/>
                  <a:gd name="connsiteX13" fmla="*/ 14831 w 461332"/>
                  <a:gd name="connsiteY13" fmla="*/ 259042 h 347892"/>
                  <a:gd name="connsiteX14" fmla="*/ 20763 w 461332"/>
                  <a:gd name="connsiteY14" fmla="*/ 246189 h 347892"/>
                  <a:gd name="connsiteX15" fmla="*/ 10876 w 461332"/>
                  <a:gd name="connsiteY15" fmla="*/ 234325 h 347892"/>
                  <a:gd name="connsiteX16" fmla="*/ 10876 w 461332"/>
                  <a:gd name="connsiteY16" fmla="*/ 228392 h 347892"/>
                  <a:gd name="connsiteX17" fmla="*/ 22741 w 461332"/>
                  <a:gd name="connsiteY17" fmla="*/ 217516 h 347892"/>
                  <a:gd name="connsiteX18" fmla="*/ 36583 w 461332"/>
                  <a:gd name="connsiteY18" fmla="*/ 198731 h 347892"/>
                  <a:gd name="connsiteX19" fmla="*/ 29662 w 461332"/>
                  <a:gd name="connsiteY19" fmla="*/ 190821 h 347892"/>
                  <a:gd name="connsiteX20" fmla="*/ 22741 w 461332"/>
                  <a:gd name="connsiteY20" fmla="*/ 189833 h 347892"/>
                  <a:gd name="connsiteX21" fmla="*/ 11865 w 461332"/>
                  <a:gd name="connsiteY21" fmla="*/ 179945 h 347892"/>
                  <a:gd name="connsiteX22" fmla="*/ 13843 w 461332"/>
                  <a:gd name="connsiteY22" fmla="*/ 162149 h 347892"/>
                  <a:gd name="connsiteX23" fmla="*/ 18786 w 461332"/>
                  <a:gd name="connsiteY23" fmla="*/ 161160 h 347892"/>
                  <a:gd name="connsiteX24" fmla="*/ 20763 w 461332"/>
                  <a:gd name="connsiteY24" fmla="*/ 154239 h 347892"/>
                  <a:gd name="connsiteX25" fmla="*/ 27684 w 461332"/>
                  <a:gd name="connsiteY25" fmla="*/ 151273 h 347892"/>
                  <a:gd name="connsiteX26" fmla="*/ 27684 w 461332"/>
                  <a:gd name="connsiteY26" fmla="*/ 143363 h 347892"/>
                  <a:gd name="connsiteX27" fmla="*/ 29662 w 461332"/>
                  <a:gd name="connsiteY27" fmla="*/ 142374 h 347892"/>
                  <a:gd name="connsiteX28" fmla="*/ 39549 w 461332"/>
                  <a:gd name="connsiteY28" fmla="*/ 138420 h 347892"/>
                  <a:gd name="connsiteX29" fmla="*/ 41526 w 461332"/>
                  <a:gd name="connsiteY29" fmla="*/ 131499 h 347892"/>
                  <a:gd name="connsiteX30" fmla="*/ 62289 w 461332"/>
                  <a:gd name="connsiteY30" fmla="*/ 121612 h 347892"/>
                  <a:gd name="connsiteX31" fmla="*/ 68221 w 461332"/>
                  <a:gd name="connsiteY31" fmla="*/ 109747 h 347892"/>
                  <a:gd name="connsiteX32" fmla="*/ 79097 w 461332"/>
                  <a:gd name="connsiteY32" fmla="*/ 111724 h 347892"/>
                  <a:gd name="connsiteX33" fmla="*/ 107770 w 461332"/>
                  <a:gd name="connsiteY33" fmla="*/ 98871 h 347892"/>
                  <a:gd name="connsiteX34" fmla="*/ 116668 w 461332"/>
                  <a:gd name="connsiteY34" fmla="*/ 90962 h 347892"/>
                  <a:gd name="connsiteX35" fmla="*/ 123589 w 461332"/>
                  <a:gd name="connsiteY35" fmla="*/ 83052 h 347892"/>
                  <a:gd name="connsiteX36" fmla="*/ 140397 w 461332"/>
                  <a:gd name="connsiteY36" fmla="*/ 80086 h 347892"/>
                  <a:gd name="connsiteX37" fmla="*/ 141386 w 461332"/>
                  <a:gd name="connsiteY37" fmla="*/ 70199 h 347892"/>
                  <a:gd name="connsiteX38" fmla="*/ 161160 w 461332"/>
                  <a:gd name="connsiteY38" fmla="*/ 68221 h 347892"/>
                  <a:gd name="connsiteX39" fmla="*/ 167092 w 461332"/>
                  <a:gd name="connsiteY39" fmla="*/ 58334 h 347892"/>
                  <a:gd name="connsiteX40" fmla="*/ 182912 w 461332"/>
                  <a:gd name="connsiteY40" fmla="*/ 49436 h 347892"/>
                  <a:gd name="connsiteX41" fmla="*/ 197742 w 461332"/>
                  <a:gd name="connsiteY41" fmla="*/ 50424 h 347892"/>
                  <a:gd name="connsiteX42" fmla="*/ 212573 w 461332"/>
                  <a:gd name="connsiteY42" fmla="*/ 39549 h 347892"/>
                  <a:gd name="connsiteX43" fmla="*/ 236302 w 461332"/>
                  <a:gd name="connsiteY43" fmla="*/ 39549 h 347892"/>
                  <a:gd name="connsiteX44" fmla="*/ 236302 w 461332"/>
                  <a:gd name="connsiteY44" fmla="*/ 32628 h 347892"/>
                  <a:gd name="connsiteX45" fmla="*/ 233335 w 461332"/>
                  <a:gd name="connsiteY45" fmla="*/ 19774 h 347892"/>
                  <a:gd name="connsiteX46" fmla="*/ 240257 w 461332"/>
                  <a:gd name="connsiteY46" fmla="*/ 10876 h 347892"/>
                  <a:gd name="connsiteX47" fmla="*/ 270907 w 461332"/>
                  <a:gd name="connsiteY47" fmla="*/ 1978 h 347892"/>
                  <a:gd name="connsiteX48" fmla="*/ 291670 w 461332"/>
                  <a:gd name="connsiteY48" fmla="*/ 0 h 347892"/>
                  <a:gd name="connsiteX49" fmla="*/ 304523 w 461332"/>
                  <a:gd name="connsiteY49" fmla="*/ 3955 h 347892"/>
                  <a:gd name="connsiteX50" fmla="*/ 337150 w 461332"/>
                  <a:gd name="connsiteY50" fmla="*/ 10876 h 347892"/>
                  <a:gd name="connsiteX51" fmla="*/ 353959 w 461332"/>
                  <a:gd name="connsiteY51" fmla="*/ 18786 h 347892"/>
                  <a:gd name="connsiteX52" fmla="*/ 364834 w 461332"/>
                  <a:gd name="connsiteY52" fmla="*/ 19774 h 347892"/>
                  <a:gd name="connsiteX53" fmla="*/ 382631 w 461332"/>
                  <a:gd name="connsiteY53" fmla="*/ 27684 h 347892"/>
                  <a:gd name="connsiteX54" fmla="*/ 400428 w 461332"/>
                  <a:gd name="connsiteY54" fmla="*/ 47458 h 347892"/>
                  <a:gd name="connsiteX55" fmla="*/ 411303 w 461332"/>
                  <a:gd name="connsiteY55" fmla="*/ 56357 h 347892"/>
                  <a:gd name="connsiteX56" fmla="*/ 415258 w 461332"/>
                  <a:gd name="connsiteY56" fmla="*/ 78108 h 347892"/>
                  <a:gd name="connsiteX57" fmla="*/ 438987 w 461332"/>
                  <a:gd name="connsiteY57" fmla="*/ 78108 h 347892"/>
                  <a:gd name="connsiteX58" fmla="*/ 438987 w 461332"/>
                  <a:gd name="connsiteY58" fmla="*/ 84041 h 347892"/>
                  <a:gd name="connsiteX59" fmla="*/ 434044 w 461332"/>
                  <a:gd name="connsiteY59" fmla="*/ 92939 h 347892"/>
                  <a:gd name="connsiteX60" fmla="*/ 436021 w 461332"/>
                  <a:gd name="connsiteY60" fmla="*/ 101837 h 347892"/>
                  <a:gd name="connsiteX61" fmla="*/ 437999 w 461332"/>
                  <a:gd name="connsiteY61" fmla="*/ 116668 h 347892"/>
                  <a:gd name="connsiteX62" fmla="*/ 436021 w 461332"/>
                  <a:gd name="connsiteY62" fmla="*/ 123589 h 347892"/>
                  <a:gd name="connsiteX63" fmla="*/ 442942 w 461332"/>
                  <a:gd name="connsiteY63" fmla="*/ 132487 h 347892"/>
                  <a:gd name="connsiteX64" fmla="*/ 442676 w 461332"/>
                  <a:gd name="connsiteY64" fmla="*/ 132145 h 347892"/>
                  <a:gd name="connsiteX65" fmla="*/ 438790 w 461332"/>
                  <a:gd name="connsiteY65" fmla="*/ 137431 h 347892"/>
                  <a:gd name="connsiteX66" fmla="*/ 441162 w 461332"/>
                  <a:gd name="connsiteY66" fmla="*/ 177770 h 347892"/>
                  <a:gd name="connsiteX67" fmla="*/ 449468 w 461332"/>
                  <a:gd name="connsiteY67" fmla="*/ 194381 h 347892"/>
                  <a:gd name="connsiteX68" fmla="*/ 448281 w 461332"/>
                  <a:gd name="connsiteY68" fmla="*/ 216923 h 347892"/>
                  <a:gd name="connsiteX69" fmla="*/ 444722 w 461332"/>
                  <a:gd name="connsiteY69" fmla="*/ 221669 h 347892"/>
                  <a:gd name="connsiteX70" fmla="*/ 443535 w 461332"/>
                  <a:gd name="connsiteY70" fmla="*/ 234720 h 347892"/>
                  <a:gd name="connsiteX71" fmla="*/ 461332 w 461332"/>
                  <a:gd name="connsiteY71" fmla="*/ 264381 h 347892"/>
                  <a:gd name="connsiteX72" fmla="*/ 431671 w 461332"/>
                  <a:gd name="connsiteY72" fmla="*/ 267941 h 347892"/>
                  <a:gd name="connsiteX73" fmla="*/ 425739 w 461332"/>
                  <a:gd name="connsiteY73" fmla="*/ 277432 h 347892"/>
                  <a:gd name="connsiteX74" fmla="*/ 431671 w 461332"/>
                  <a:gd name="connsiteY74" fmla="*/ 294043 h 347892"/>
                  <a:gd name="connsiteX75" fmla="*/ 436417 w 461332"/>
                  <a:gd name="connsiteY75" fmla="*/ 322518 h 347892"/>
                  <a:gd name="connsiteX76" fmla="*/ 434967 w 461332"/>
                  <a:gd name="connsiteY76" fmla="*/ 347892 h 34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461332" h="347892">
                    <a:moveTo>
                      <a:pt x="70892" y="347892"/>
                    </a:moveTo>
                    <a:lnTo>
                      <a:pt x="74154" y="342094"/>
                    </a:lnTo>
                    <a:lnTo>
                      <a:pt x="66244" y="326275"/>
                    </a:lnTo>
                    <a:lnTo>
                      <a:pt x="56357" y="323309"/>
                    </a:lnTo>
                    <a:lnTo>
                      <a:pt x="46470" y="330230"/>
                    </a:lnTo>
                    <a:lnTo>
                      <a:pt x="41526" y="326275"/>
                    </a:lnTo>
                    <a:lnTo>
                      <a:pt x="33617" y="326275"/>
                    </a:lnTo>
                    <a:lnTo>
                      <a:pt x="27684" y="323309"/>
                    </a:lnTo>
                    <a:lnTo>
                      <a:pt x="14831" y="322320"/>
                    </a:lnTo>
                    <a:lnTo>
                      <a:pt x="3955" y="312433"/>
                    </a:lnTo>
                    <a:lnTo>
                      <a:pt x="0" y="296613"/>
                    </a:lnTo>
                    <a:lnTo>
                      <a:pt x="5933" y="284749"/>
                    </a:lnTo>
                    <a:lnTo>
                      <a:pt x="1978" y="276839"/>
                    </a:lnTo>
                    <a:lnTo>
                      <a:pt x="14831" y="259042"/>
                    </a:lnTo>
                    <a:lnTo>
                      <a:pt x="20763" y="246189"/>
                    </a:lnTo>
                    <a:lnTo>
                      <a:pt x="10876" y="234325"/>
                    </a:lnTo>
                    <a:lnTo>
                      <a:pt x="10876" y="228392"/>
                    </a:lnTo>
                    <a:lnTo>
                      <a:pt x="22741" y="217516"/>
                    </a:lnTo>
                    <a:lnTo>
                      <a:pt x="36583" y="198731"/>
                    </a:lnTo>
                    <a:lnTo>
                      <a:pt x="29662" y="190821"/>
                    </a:lnTo>
                    <a:lnTo>
                      <a:pt x="22741" y="189833"/>
                    </a:lnTo>
                    <a:lnTo>
                      <a:pt x="11865" y="179945"/>
                    </a:lnTo>
                    <a:lnTo>
                      <a:pt x="13843" y="162149"/>
                    </a:lnTo>
                    <a:lnTo>
                      <a:pt x="18786" y="161160"/>
                    </a:lnTo>
                    <a:lnTo>
                      <a:pt x="20763" y="154239"/>
                    </a:lnTo>
                    <a:lnTo>
                      <a:pt x="27684" y="151273"/>
                    </a:lnTo>
                    <a:lnTo>
                      <a:pt x="27684" y="143363"/>
                    </a:lnTo>
                    <a:lnTo>
                      <a:pt x="29662" y="142374"/>
                    </a:lnTo>
                    <a:lnTo>
                      <a:pt x="39549" y="138420"/>
                    </a:lnTo>
                    <a:lnTo>
                      <a:pt x="41526" y="131499"/>
                    </a:lnTo>
                    <a:lnTo>
                      <a:pt x="62289" y="121612"/>
                    </a:lnTo>
                    <a:lnTo>
                      <a:pt x="68221" y="109747"/>
                    </a:lnTo>
                    <a:lnTo>
                      <a:pt x="79097" y="111724"/>
                    </a:lnTo>
                    <a:lnTo>
                      <a:pt x="107770" y="98871"/>
                    </a:lnTo>
                    <a:lnTo>
                      <a:pt x="116668" y="90962"/>
                    </a:lnTo>
                    <a:lnTo>
                      <a:pt x="123589" y="83052"/>
                    </a:lnTo>
                    <a:lnTo>
                      <a:pt x="140397" y="80086"/>
                    </a:lnTo>
                    <a:lnTo>
                      <a:pt x="141386" y="70199"/>
                    </a:lnTo>
                    <a:lnTo>
                      <a:pt x="161160" y="68221"/>
                    </a:lnTo>
                    <a:lnTo>
                      <a:pt x="167092" y="58334"/>
                    </a:lnTo>
                    <a:lnTo>
                      <a:pt x="182912" y="49436"/>
                    </a:lnTo>
                    <a:lnTo>
                      <a:pt x="197742" y="50424"/>
                    </a:lnTo>
                    <a:lnTo>
                      <a:pt x="212573" y="39549"/>
                    </a:lnTo>
                    <a:lnTo>
                      <a:pt x="236302" y="39549"/>
                    </a:lnTo>
                    <a:lnTo>
                      <a:pt x="236302" y="32628"/>
                    </a:lnTo>
                    <a:lnTo>
                      <a:pt x="233335" y="19774"/>
                    </a:lnTo>
                    <a:lnTo>
                      <a:pt x="240257" y="10876"/>
                    </a:lnTo>
                    <a:lnTo>
                      <a:pt x="270907" y="1978"/>
                    </a:lnTo>
                    <a:lnTo>
                      <a:pt x="291670" y="0"/>
                    </a:lnTo>
                    <a:lnTo>
                      <a:pt x="304523" y="3955"/>
                    </a:lnTo>
                    <a:lnTo>
                      <a:pt x="337150" y="10876"/>
                    </a:lnTo>
                    <a:lnTo>
                      <a:pt x="353959" y="18786"/>
                    </a:lnTo>
                    <a:lnTo>
                      <a:pt x="364834" y="19774"/>
                    </a:lnTo>
                    <a:lnTo>
                      <a:pt x="382631" y="27684"/>
                    </a:lnTo>
                    <a:lnTo>
                      <a:pt x="400428" y="47458"/>
                    </a:lnTo>
                    <a:lnTo>
                      <a:pt x="411303" y="56357"/>
                    </a:lnTo>
                    <a:lnTo>
                      <a:pt x="415258" y="78108"/>
                    </a:lnTo>
                    <a:lnTo>
                      <a:pt x="438987" y="78108"/>
                    </a:lnTo>
                    <a:lnTo>
                      <a:pt x="438987" y="84041"/>
                    </a:lnTo>
                    <a:lnTo>
                      <a:pt x="434044" y="92939"/>
                    </a:lnTo>
                    <a:lnTo>
                      <a:pt x="436021" y="101837"/>
                    </a:lnTo>
                    <a:lnTo>
                      <a:pt x="437999" y="116668"/>
                    </a:lnTo>
                    <a:lnTo>
                      <a:pt x="436021" y="123589"/>
                    </a:lnTo>
                    <a:lnTo>
                      <a:pt x="442942" y="132487"/>
                    </a:lnTo>
                    <a:lnTo>
                      <a:pt x="442676" y="132145"/>
                    </a:lnTo>
                    <a:lnTo>
                      <a:pt x="438790" y="137431"/>
                    </a:lnTo>
                    <a:lnTo>
                      <a:pt x="441162" y="177770"/>
                    </a:lnTo>
                    <a:lnTo>
                      <a:pt x="449468" y="194381"/>
                    </a:lnTo>
                    <a:cubicBezTo>
                      <a:pt x="449072" y="201895"/>
                      <a:pt x="448677" y="209409"/>
                      <a:pt x="448281" y="216923"/>
                    </a:cubicBezTo>
                    <a:lnTo>
                      <a:pt x="444722" y="221669"/>
                    </a:lnTo>
                    <a:cubicBezTo>
                      <a:pt x="444326" y="226019"/>
                      <a:pt x="443931" y="230370"/>
                      <a:pt x="443535" y="234720"/>
                    </a:cubicBezTo>
                    <a:lnTo>
                      <a:pt x="461332" y="264381"/>
                    </a:lnTo>
                    <a:lnTo>
                      <a:pt x="431671" y="267941"/>
                    </a:lnTo>
                    <a:lnTo>
                      <a:pt x="425739" y="277432"/>
                    </a:lnTo>
                    <a:lnTo>
                      <a:pt x="431671" y="294043"/>
                    </a:lnTo>
                    <a:lnTo>
                      <a:pt x="436417" y="322518"/>
                    </a:lnTo>
                    <a:cubicBezTo>
                      <a:pt x="435934" y="330976"/>
                      <a:pt x="435450" y="339434"/>
                      <a:pt x="434967" y="347892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761AEAF-055C-C019-4DA2-F8DD4CFAD126}"/>
                  </a:ext>
                </a:extLst>
              </p:cNvPr>
              <p:cNvGrpSpPr/>
              <p:nvPr/>
            </p:nvGrpSpPr>
            <p:grpSpPr>
              <a:xfrm>
                <a:off x="3714552" y="942536"/>
                <a:ext cx="2331379" cy="2533397"/>
                <a:chOff x="750372" y="942536"/>
                <a:chExt cx="2331379" cy="2533397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D5CFE0BD-9361-1691-B4D7-940EF3628EC5}"/>
                    </a:ext>
                  </a:extLst>
                </p:cNvPr>
                <p:cNvSpPr/>
                <p:nvPr/>
              </p:nvSpPr>
              <p:spPr>
                <a:xfrm>
                  <a:off x="2215641" y="942536"/>
                  <a:ext cx="866110" cy="314268"/>
                </a:xfrm>
                <a:custGeom>
                  <a:avLst/>
                  <a:gdLst>
                    <a:gd name="connsiteX0" fmla="*/ 61418 w 866110"/>
                    <a:gd name="connsiteY0" fmla="*/ 0 h 314268"/>
                    <a:gd name="connsiteX1" fmla="*/ 743057 w 866110"/>
                    <a:gd name="connsiteY1" fmla="*/ 0 h 314268"/>
                    <a:gd name="connsiteX2" fmla="*/ 762889 w 866110"/>
                    <a:gd name="connsiteY2" fmla="*/ 74605 h 314268"/>
                    <a:gd name="connsiteX3" fmla="*/ 778313 w 866110"/>
                    <a:gd name="connsiteY3" fmla="*/ 107825 h 314268"/>
                    <a:gd name="connsiteX4" fmla="*/ 793737 w 866110"/>
                    <a:gd name="connsiteY4" fmla="*/ 119690 h 314268"/>
                    <a:gd name="connsiteX5" fmla="*/ 815093 w 866110"/>
                    <a:gd name="connsiteY5" fmla="*/ 119690 h 314268"/>
                    <a:gd name="connsiteX6" fmla="*/ 866110 w 866110"/>
                    <a:gd name="connsiteY6" fmla="*/ 174267 h 314268"/>
                    <a:gd name="connsiteX7" fmla="*/ 845940 w 866110"/>
                    <a:gd name="connsiteY7" fmla="*/ 188504 h 314268"/>
                    <a:gd name="connsiteX8" fmla="*/ 817466 w 866110"/>
                    <a:gd name="connsiteY8" fmla="*/ 197996 h 314268"/>
                    <a:gd name="connsiteX9" fmla="*/ 815093 w 866110"/>
                    <a:gd name="connsiteY9" fmla="*/ 206301 h 314268"/>
                    <a:gd name="connsiteX10" fmla="*/ 818652 w 866110"/>
                    <a:gd name="connsiteY10" fmla="*/ 222911 h 314268"/>
                    <a:gd name="connsiteX11" fmla="*/ 793737 w 866110"/>
                    <a:gd name="connsiteY11" fmla="*/ 234776 h 314268"/>
                    <a:gd name="connsiteX12" fmla="*/ 770008 w 866110"/>
                    <a:gd name="connsiteY12" fmla="*/ 221725 h 314268"/>
                    <a:gd name="connsiteX13" fmla="*/ 747465 w 866110"/>
                    <a:gd name="connsiteY13" fmla="*/ 222911 h 314268"/>
                    <a:gd name="connsiteX14" fmla="*/ 742719 w 866110"/>
                    <a:gd name="connsiteY14" fmla="*/ 227657 h 314268"/>
                    <a:gd name="connsiteX15" fmla="*/ 727295 w 866110"/>
                    <a:gd name="connsiteY15" fmla="*/ 227657 h 314268"/>
                    <a:gd name="connsiteX16" fmla="*/ 722549 w 866110"/>
                    <a:gd name="connsiteY16" fmla="*/ 234776 h 314268"/>
                    <a:gd name="connsiteX17" fmla="*/ 707126 w 866110"/>
                    <a:gd name="connsiteY17" fmla="*/ 246640 h 314268"/>
                    <a:gd name="connsiteX18" fmla="*/ 701193 w 866110"/>
                    <a:gd name="connsiteY18" fmla="*/ 234776 h 314268"/>
                    <a:gd name="connsiteX19" fmla="*/ 701193 w 866110"/>
                    <a:gd name="connsiteY19" fmla="*/ 227657 h 314268"/>
                    <a:gd name="connsiteX20" fmla="*/ 691702 w 866110"/>
                    <a:gd name="connsiteY20" fmla="*/ 222911 h 314268"/>
                    <a:gd name="connsiteX21" fmla="*/ 682210 w 866110"/>
                    <a:gd name="connsiteY21" fmla="*/ 227657 h 314268"/>
                    <a:gd name="connsiteX22" fmla="*/ 678651 w 866110"/>
                    <a:gd name="connsiteY22" fmla="*/ 235962 h 314268"/>
                    <a:gd name="connsiteX23" fmla="*/ 665600 w 866110"/>
                    <a:gd name="connsiteY23" fmla="*/ 235962 h 314268"/>
                    <a:gd name="connsiteX24" fmla="*/ 638311 w 866110"/>
                    <a:gd name="connsiteY24" fmla="*/ 257318 h 314268"/>
                    <a:gd name="connsiteX25" fmla="*/ 616955 w 866110"/>
                    <a:gd name="connsiteY25" fmla="*/ 260878 h 314268"/>
                    <a:gd name="connsiteX26" fmla="*/ 592040 w 866110"/>
                    <a:gd name="connsiteY26" fmla="*/ 279861 h 314268"/>
                    <a:gd name="connsiteX27" fmla="*/ 592040 w 866110"/>
                    <a:gd name="connsiteY27" fmla="*/ 297658 h 314268"/>
                    <a:gd name="connsiteX28" fmla="*/ 576616 w 866110"/>
                    <a:gd name="connsiteY28" fmla="*/ 297658 h 314268"/>
                    <a:gd name="connsiteX29" fmla="*/ 548141 w 866110"/>
                    <a:gd name="connsiteY29" fmla="*/ 314268 h 314268"/>
                    <a:gd name="connsiteX30" fmla="*/ 533904 w 866110"/>
                    <a:gd name="connsiteY30" fmla="*/ 314268 h 314268"/>
                    <a:gd name="connsiteX31" fmla="*/ 516107 w 866110"/>
                    <a:gd name="connsiteY31" fmla="*/ 295285 h 314268"/>
                    <a:gd name="connsiteX32" fmla="*/ 520853 w 866110"/>
                    <a:gd name="connsiteY32" fmla="*/ 278674 h 314268"/>
                    <a:gd name="connsiteX33" fmla="*/ 512547 w 866110"/>
                    <a:gd name="connsiteY33" fmla="*/ 269183 h 314268"/>
                    <a:gd name="connsiteX34" fmla="*/ 520853 w 866110"/>
                    <a:gd name="connsiteY34" fmla="*/ 262064 h 314268"/>
                    <a:gd name="connsiteX35" fmla="*/ 520853 w 866110"/>
                    <a:gd name="connsiteY35" fmla="*/ 252573 h 314268"/>
                    <a:gd name="connsiteX36" fmla="*/ 527971 w 866110"/>
                    <a:gd name="connsiteY36" fmla="*/ 235962 h 314268"/>
                    <a:gd name="connsiteX37" fmla="*/ 536276 w 866110"/>
                    <a:gd name="connsiteY37" fmla="*/ 238335 h 314268"/>
                    <a:gd name="connsiteX38" fmla="*/ 541022 w 866110"/>
                    <a:gd name="connsiteY38" fmla="*/ 228843 h 314268"/>
                    <a:gd name="connsiteX39" fmla="*/ 536276 w 866110"/>
                    <a:gd name="connsiteY39" fmla="*/ 205114 h 314268"/>
                    <a:gd name="connsiteX40" fmla="*/ 530344 w 866110"/>
                    <a:gd name="connsiteY40" fmla="*/ 195623 h 314268"/>
                    <a:gd name="connsiteX41" fmla="*/ 531531 w 866110"/>
                    <a:gd name="connsiteY41" fmla="*/ 186131 h 314268"/>
                    <a:gd name="connsiteX42" fmla="*/ 488818 w 866110"/>
                    <a:gd name="connsiteY42" fmla="*/ 188504 h 314268"/>
                    <a:gd name="connsiteX43" fmla="*/ 475767 w 866110"/>
                    <a:gd name="connsiteY43" fmla="*/ 175453 h 314268"/>
                    <a:gd name="connsiteX44" fmla="*/ 484073 w 866110"/>
                    <a:gd name="connsiteY44" fmla="*/ 139859 h 314268"/>
                    <a:gd name="connsiteX45" fmla="*/ 467462 w 866110"/>
                    <a:gd name="connsiteY45" fmla="*/ 139859 h 314268"/>
                    <a:gd name="connsiteX46" fmla="*/ 450852 w 866110"/>
                    <a:gd name="connsiteY46" fmla="*/ 152910 h 314268"/>
                    <a:gd name="connsiteX47" fmla="*/ 449665 w 866110"/>
                    <a:gd name="connsiteY47" fmla="*/ 174267 h 314268"/>
                    <a:gd name="connsiteX48" fmla="*/ 431869 w 866110"/>
                    <a:gd name="connsiteY48" fmla="*/ 169521 h 314268"/>
                    <a:gd name="connsiteX49" fmla="*/ 417631 w 866110"/>
                    <a:gd name="connsiteY49" fmla="*/ 179012 h 314268"/>
                    <a:gd name="connsiteX50" fmla="*/ 412885 w 866110"/>
                    <a:gd name="connsiteY50" fmla="*/ 193250 h 314268"/>
                    <a:gd name="connsiteX51" fmla="*/ 403394 w 866110"/>
                    <a:gd name="connsiteY51" fmla="*/ 186131 h 314268"/>
                    <a:gd name="connsiteX52" fmla="*/ 395089 w 866110"/>
                    <a:gd name="connsiteY52" fmla="*/ 186131 h 314268"/>
                    <a:gd name="connsiteX53" fmla="*/ 383224 w 866110"/>
                    <a:gd name="connsiteY53" fmla="*/ 197996 h 314268"/>
                    <a:gd name="connsiteX54" fmla="*/ 364241 w 866110"/>
                    <a:gd name="connsiteY54" fmla="*/ 197996 h 314268"/>
                    <a:gd name="connsiteX55" fmla="*/ 364241 w 866110"/>
                    <a:gd name="connsiteY55" fmla="*/ 192063 h 314268"/>
                    <a:gd name="connsiteX56" fmla="*/ 350003 w 866110"/>
                    <a:gd name="connsiteY56" fmla="*/ 182572 h 314268"/>
                    <a:gd name="connsiteX57" fmla="*/ 333393 w 866110"/>
                    <a:gd name="connsiteY57" fmla="*/ 187318 h 314268"/>
                    <a:gd name="connsiteX58" fmla="*/ 333393 w 866110"/>
                    <a:gd name="connsiteY58" fmla="*/ 201555 h 314268"/>
                    <a:gd name="connsiteX59" fmla="*/ 317969 w 866110"/>
                    <a:gd name="connsiteY59" fmla="*/ 194436 h 314268"/>
                    <a:gd name="connsiteX60" fmla="*/ 312037 w 866110"/>
                    <a:gd name="connsiteY60" fmla="*/ 183758 h 314268"/>
                    <a:gd name="connsiteX61" fmla="*/ 296613 w 866110"/>
                    <a:gd name="connsiteY61" fmla="*/ 179012 h 314268"/>
                    <a:gd name="connsiteX62" fmla="*/ 291867 w 866110"/>
                    <a:gd name="connsiteY62" fmla="*/ 167148 h 314268"/>
                    <a:gd name="connsiteX63" fmla="*/ 272884 w 866110"/>
                    <a:gd name="connsiteY63" fmla="*/ 165961 h 314268"/>
                    <a:gd name="connsiteX64" fmla="*/ 270511 w 866110"/>
                    <a:gd name="connsiteY64" fmla="*/ 154097 h 314268"/>
                    <a:gd name="connsiteX65" fmla="*/ 245596 w 866110"/>
                    <a:gd name="connsiteY65" fmla="*/ 152910 h 314268"/>
                    <a:gd name="connsiteX66" fmla="*/ 231358 w 866110"/>
                    <a:gd name="connsiteY66" fmla="*/ 162402 h 314268"/>
                    <a:gd name="connsiteX67" fmla="*/ 226612 w 866110"/>
                    <a:gd name="connsiteY67" fmla="*/ 177826 h 314268"/>
                    <a:gd name="connsiteX68" fmla="*/ 202883 w 866110"/>
                    <a:gd name="connsiteY68" fmla="*/ 176640 h 314268"/>
                    <a:gd name="connsiteX69" fmla="*/ 175595 w 866110"/>
                    <a:gd name="connsiteY69" fmla="*/ 181385 h 314268"/>
                    <a:gd name="connsiteX70" fmla="*/ 163731 w 866110"/>
                    <a:gd name="connsiteY70" fmla="*/ 176640 h 314268"/>
                    <a:gd name="connsiteX71" fmla="*/ 116272 w 866110"/>
                    <a:gd name="connsiteY71" fmla="*/ 177826 h 314268"/>
                    <a:gd name="connsiteX72" fmla="*/ 113900 w 866110"/>
                    <a:gd name="connsiteY72" fmla="*/ 169521 h 314268"/>
                    <a:gd name="connsiteX73" fmla="*/ 98476 w 866110"/>
                    <a:gd name="connsiteY73" fmla="*/ 163589 h 314268"/>
                    <a:gd name="connsiteX74" fmla="*/ 79492 w 866110"/>
                    <a:gd name="connsiteY74" fmla="*/ 165961 h 314268"/>
                    <a:gd name="connsiteX75" fmla="*/ 77120 w 866110"/>
                    <a:gd name="connsiteY75" fmla="*/ 188504 h 314268"/>
                    <a:gd name="connsiteX76" fmla="*/ 65255 w 866110"/>
                    <a:gd name="connsiteY76" fmla="*/ 179012 h 314268"/>
                    <a:gd name="connsiteX77" fmla="*/ 35594 w 866110"/>
                    <a:gd name="connsiteY77" fmla="*/ 184945 h 314268"/>
                    <a:gd name="connsiteX78" fmla="*/ 40339 w 866110"/>
                    <a:gd name="connsiteY78" fmla="*/ 154097 h 314268"/>
                    <a:gd name="connsiteX79" fmla="*/ 40339 w 866110"/>
                    <a:gd name="connsiteY79" fmla="*/ 109012 h 314268"/>
                    <a:gd name="connsiteX80" fmla="*/ 27289 w 866110"/>
                    <a:gd name="connsiteY80" fmla="*/ 86469 h 314268"/>
                    <a:gd name="connsiteX81" fmla="*/ 4746 w 866110"/>
                    <a:gd name="connsiteY81" fmla="*/ 91215 h 314268"/>
                    <a:gd name="connsiteX82" fmla="*/ 0 w 866110"/>
                    <a:gd name="connsiteY82" fmla="*/ 71045 h 314268"/>
                    <a:gd name="connsiteX83" fmla="*/ 15424 w 866110"/>
                    <a:gd name="connsiteY83" fmla="*/ 54435 h 314268"/>
                    <a:gd name="connsiteX84" fmla="*/ 33221 w 866110"/>
                    <a:gd name="connsiteY84" fmla="*/ 47316 h 314268"/>
                    <a:gd name="connsiteX85" fmla="*/ 37967 w 866110"/>
                    <a:gd name="connsiteY85" fmla="*/ 36638 h 314268"/>
                    <a:gd name="connsiteX86" fmla="*/ 42712 w 866110"/>
                    <a:gd name="connsiteY86" fmla="*/ 33079 h 314268"/>
                    <a:gd name="connsiteX87" fmla="*/ 51018 w 866110"/>
                    <a:gd name="connsiteY87" fmla="*/ 22401 h 314268"/>
                    <a:gd name="connsiteX0" fmla="*/ 61418 w 866110"/>
                    <a:gd name="connsiteY0" fmla="*/ 115766 h 430034"/>
                    <a:gd name="connsiteX1" fmla="*/ 377064 w 866110"/>
                    <a:gd name="connsiteY1" fmla="*/ 0 h 430034"/>
                    <a:gd name="connsiteX2" fmla="*/ 743057 w 866110"/>
                    <a:gd name="connsiteY2" fmla="*/ 115766 h 430034"/>
                    <a:gd name="connsiteX3" fmla="*/ 762889 w 866110"/>
                    <a:gd name="connsiteY3" fmla="*/ 190371 h 430034"/>
                    <a:gd name="connsiteX4" fmla="*/ 778313 w 866110"/>
                    <a:gd name="connsiteY4" fmla="*/ 223591 h 430034"/>
                    <a:gd name="connsiteX5" fmla="*/ 793737 w 866110"/>
                    <a:gd name="connsiteY5" fmla="*/ 235456 h 430034"/>
                    <a:gd name="connsiteX6" fmla="*/ 815093 w 866110"/>
                    <a:gd name="connsiteY6" fmla="*/ 235456 h 430034"/>
                    <a:gd name="connsiteX7" fmla="*/ 866110 w 866110"/>
                    <a:gd name="connsiteY7" fmla="*/ 290033 h 430034"/>
                    <a:gd name="connsiteX8" fmla="*/ 845940 w 866110"/>
                    <a:gd name="connsiteY8" fmla="*/ 304270 h 430034"/>
                    <a:gd name="connsiteX9" fmla="*/ 817466 w 866110"/>
                    <a:gd name="connsiteY9" fmla="*/ 313762 h 430034"/>
                    <a:gd name="connsiteX10" fmla="*/ 815093 w 866110"/>
                    <a:gd name="connsiteY10" fmla="*/ 322067 h 430034"/>
                    <a:gd name="connsiteX11" fmla="*/ 818652 w 866110"/>
                    <a:gd name="connsiteY11" fmla="*/ 338677 h 430034"/>
                    <a:gd name="connsiteX12" fmla="*/ 793737 w 866110"/>
                    <a:gd name="connsiteY12" fmla="*/ 350542 h 430034"/>
                    <a:gd name="connsiteX13" fmla="*/ 770008 w 866110"/>
                    <a:gd name="connsiteY13" fmla="*/ 337491 h 430034"/>
                    <a:gd name="connsiteX14" fmla="*/ 747465 w 866110"/>
                    <a:gd name="connsiteY14" fmla="*/ 338677 h 430034"/>
                    <a:gd name="connsiteX15" fmla="*/ 742719 w 866110"/>
                    <a:gd name="connsiteY15" fmla="*/ 343423 h 430034"/>
                    <a:gd name="connsiteX16" fmla="*/ 727295 w 866110"/>
                    <a:gd name="connsiteY16" fmla="*/ 343423 h 430034"/>
                    <a:gd name="connsiteX17" fmla="*/ 722549 w 866110"/>
                    <a:gd name="connsiteY17" fmla="*/ 350542 h 430034"/>
                    <a:gd name="connsiteX18" fmla="*/ 707126 w 866110"/>
                    <a:gd name="connsiteY18" fmla="*/ 362406 h 430034"/>
                    <a:gd name="connsiteX19" fmla="*/ 701193 w 866110"/>
                    <a:gd name="connsiteY19" fmla="*/ 350542 h 430034"/>
                    <a:gd name="connsiteX20" fmla="*/ 701193 w 866110"/>
                    <a:gd name="connsiteY20" fmla="*/ 343423 h 430034"/>
                    <a:gd name="connsiteX21" fmla="*/ 691702 w 866110"/>
                    <a:gd name="connsiteY21" fmla="*/ 338677 h 430034"/>
                    <a:gd name="connsiteX22" fmla="*/ 682210 w 866110"/>
                    <a:gd name="connsiteY22" fmla="*/ 343423 h 430034"/>
                    <a:gd name="connsiteX23" fmla="*/ 678651 w 866110"/>
                    <a:gd name="connsiteY23" fmla="*/ 351728 h 430034"/>
                    <a:gd name="connsiteX24" fmla="*/ 665600 w 866110"/>
                    <a:gd name="connsiteY24" fmla="*/ 351728 h 430034"/>
                    <a:gd name="connsiteX25" fmla="*/ 638311 w 866110"/>
                    <a:gd name="connsiteY25" fmla="*/ 373084 h 430034"/>
                    <a:gd name="connsiteX26" fmla="*/ 616955 w 866110"/>
                    <a:gd name="connsiteY26" fmla="*/ 376644 h 430034"/>
                    <a:gd name="connsiteX27" fmla="*/ 592040 w 866110"/>
                    <a:gd name="connsiteY27" fmla="*/ 395627 h 430034"/>
                    <a:gd name="connsiteX28" fmla="*/ 592040 w 866110"/>
                    <a:gd name="connsiteY28" fmla="*/ 413424 h 430034"/>
                    <a:gd name="connsiteX29" fmla="*/ 576616 w 866110"/>
                    <a:gd name="connsiteY29" fmla="*/ 413424 h 430034"/>
                    <a:gd name="connsiteX30" fmla="*/ 548141 w 866110"/>
                    <a:gd name="connsiteY30" fmla="*/ 430034 h 430034"/>
                    <a:gd name="connsiteX31" fmla="*/ 533904 w 866110"/>
                    <a:gd name="connsiteY31" fmla="*/ 430034 h 430034"/>
                    <a:gd name="connsiteX32" fmla="*/ 516107 w 866110"/>
                    <a:gd name="connsiteY32" fmla="*/ 411051 h 430034"/>
                    <a:gd name="connsiteX33" fmla="*/ 520853 w 866110"/>
                    <a:gd name="connsiteY33" fmla="*/ 394440 h 430034"/>
                    <a:gd name="connsiteX34" fmla="*/ 512547 w 866110"/>
                    <a:gd name="connsiteY34" fmla="*/ 384949 h 430034"/>
                    <a:gd name="connsiteX35" fmla="*/ 520853 w 866110"/>
                    <a:gd name="connsiteY35" fmla="*/ 377830 h 430034"/>
                    <a:gd name="connsiteX36" fmla="*/ 520853 w 866110"/>
                    <a:gd name="connsiteY36" fmla="*/ 368339 h 430034"/>
                    <a:gd name="connsiteX37" fmla="*/ 527971 w 866110"/>
                    <a:gd name="connsiteY37" fmla="*/ 351728 h 430034"/>
                    <a:gd name="connsiteX38" fmla="*/ 536276 w 866110"/>
                    <a:gd name="connsiteY38" fmla="*/ 354101 h 430034"/>
                    <a:gd name="connsiteX39" fmla="*/ 541022 w 866110"/>
                    <a:gd name="connsiteY39" fmla="*/ 344609 h 430034"/>
                    <a:gd name="connsiteX40" fmla="*/ 536276 w 866110"/>
                    <a:gd name="connsiteY40" fmla="*/ 320880 h 430034"/>
                    <a:gd name="connsiteX41" fmla="*/ 530344 w 866110"/>
                    <a:gd name="connsiteY41" fmla="*/ 311389 h 430034"/>
                    <a:gd name="connsiteX42" fmla="*/ 531531 w 866110"/>
                    <a:gd name="connsiteY42" fmla="*/ 301897 h 430034"/>
                    <a:gd name="connsiteX43" fmla="*/ 488818 w 866110"/>
                    <a:gd name="connsiteY43" fmla="*/ 304270 h 430034"/>
                    <a:gd name="connsiteX44" fmla="*/ 475767 w 866110"/>
                    <a:gd name="connsiteY44" fmla="*/ 291219 h 430034"/>
                    <a:gd name="connsiteX45" fmla="*/ 484073 w 866110"/>
                    <a:gd name="connsiteY45" fmla="*/ 255625 h 430034"/>
                    <a:gd name="connsiteX46" fmla="*/ 467462 w 866110"/>
                    <a:gd name="connsiteY46" fmla="*/ 255625 h 430034"/>
                    <a:gd name="connsiteX47" fmla="*/ 450852 w 866110"/>
                    <a:gd name="connsiteY47" fmla="*/ 268676 h 430034"/>
                    <a:gd name="connsiteX48" fmla="*/ 449665 w 866110"/>
                    <a:gd name="connsiteY48" fmla="*/ 290033 h 430034"/>
                    <a:gd name="connsiteX49" fmla="*/ 431869 w 866110"/>
                    <a:gd name="connsiteY49" fmla="*/ 285287 h 430034"/>
                    <a:gd name="connsiteX50" fmla="*/ 417631 w 866110"/>
                    <a:gd name="connsiteY50" fmla="*/ 294778 h 430034"/>
                    <a:gd name="connsiteX51" fmla="*/ 412885 w 866110"/>
                    <a:gd name="connsiteY51" fmla="*/ 309016 h 430034"/>
                    <a:gd name="connsiteX52" fmla="*/ 403394 w 866110"/>
                    <a:gd name="connsiteY52" fmla="*/ 301897 h 430034"/>
                    <a:gd name="connsiteX53" fmla="*/ 395089 w 866110"/>
                    <a:gd name="connsiteY53" fmla="*/ 301897 h 430034"/>
                    <a:gd name="connsiteX54" fmla="*/ 383224 w 866110"/>
                    <a:gd name="connsiteY54" fmla="*/ 313762 h 430034"/>
                    <a:gd name="connsiteX55" fmla="*/ 364241 w 866110"/>
                    <a:gd name="connsiteY55" fmla="*/ 313762 h 430034"/>
                    <a:gd name="connsiteX56" fmla="*/ 364241 w 866110"/>
                    <a:gd name="connsiteY56" fmla="*/ 307829 h 430034"/>
                    <a:gd name="connsiteX57" fmla="*/ 350003 w 866110"/>
                    <a:gd name="connsiteY57" fmla="*/ 298338 h 430034"/>
                    <a:gd name="connsiteX58" fmla="*/ 333393 w 866110"/>
                    <a:gd name="connsiteY58" fmla="*/ 303084 h 430034"/>
                    <a:gd name="connsiteX59" fmla="*/ 333393 w 866110"/>
                    <a:gd name="connsiteY59" fmla="*/ 317321 h 430034"/>
                    <a:gd name="connsiteX60" fmla="*/ 317969 w 866110"/>
                    <a:gd name="connsiteY60" fmla="*/ 310202 h 430034"/>
                    <a:gd name="connsiteX61" fmla="*/ 312037 w 866110"/>
                    <a:gd name="connsiteY61" fmla="*/ 299524 h 430034"/>
                    <a:gd name="connsiteX62" fmla="*/ 296613 w 866110"/>
                    <a:gd name="connsiteY62" fmla="*/ 294778 h 430034"/>
                    <a:gd name="connsiteX63" fmla="*/ 291867 w 866110"/>
                    <a:gd name="connsiteY63" fmla="*/ 282914 h 430034"/>
                    <a:gd name="connsiteX64" fmla="*/ 272884 w 866110"/>
                    <a:gd name="connsiteY64" fmla="*/ 281727 h 430034"/>
                    <a:gd name="connsiteX65" fmla="*/ 270511 w 866110"/>
                    <a:gd name="connsiteY65" fmla="*/ 269863 h 430034"/>
                    <a:gd name="connsiteX66" fmla="*/ 245596 w 866110"/>
                    <a:gd name="connsiteY66" fmla="*/ 268676 h 430034"/>
                    <a:gd name="connsiteX67" fmla="*/ 231358 w 866110"/>
                    <a:gd name="connsiteY67" fmla="*/ 278168 h 430034"/>
                    <a:gd name="connsiteX68" fmla="*/ 226612 w 866110"/>
                    <a:gd name="connsiteY68" fmla="*/ 293592 h 430034"/>
                    <a:gd name="connsiteX69" fmla="*/ 202883 w 866110"/>
                    <a:gd name="connsiteY69" fmla="*/ 292406 h 430034"/>
                    <a:gd name="connsiteX70" fmla="*/ 175595 w 866110"/>
                    <a:gd name="connsiteY70" fmla="*/ 297151 h 430034"/>
                    <a:gd name="connsiteX71" fmla="*/ 163731 w 866110"/>
                    <a:gd name="connsiteY71" fmla="*/ 292406 h 430034"/>
                    <a:gd name="connsiteX72" fmla="*/ 116272 w 866110"/>
                    <a:gd name="connsiteY72" fmla="*/ 293592 h 430034"/>
                    <a:gd name="connsiteX73" fmla="*/ 113900 w 866110"/>
                    <a:gd name="connsiteY73" fmla="*/ 285287 h 430034"/>
                    <a:gd name="connsiteX74" fmla="*/ 98476 w 866110"/>
                    <a:gd name="connsiteY74" fmla="*/ 279355 h 430034"/>
                    <a:gd name="connsiteX75" fmla="*/ 79492 w 866110"/>
                    <a:gd name="connsiteY75" fmla="*/ 281727 h 430034"/>
                    <a:gd name="connsiteX76" fmla="*/ 77120 w 866110"/>
                    <a:gd name="connsiteY76" fmla="*/ 304270 h 430034"/>
                    <a:gd name="connsiteX77" fmla="*/ 65255 w 866110"/>
                    <a:gd name="connsiteY77" fmla="*/ 294778 h 430034"/>
                    <a:gd name="connsiteX78" fmla="*/ 35594 w 866110"/>
                    <a:gd name="connsiteY78" fmla="*/ 300711 h 430034"/>
                    <a:gd name="connsiteX79" fmla="*/ 40339 w 866110"/>
                    <a:gd name="connsiteY79" fmla="*/ 269863 h 430034"/>
                    <a:gd name="connsiteX80" fmla="*/ 40339 w 866110"/>
                    <a:gd name="connsiteY80" fmla="*/ 224778 h 430034"/>
                    <a:gd name="connsiteX81" fmla="*/ 27289 w 866110"/>
                    <a:gd name="connsiteY81" fmla="*/ 202235 h 430034"/>
                    <a:gd name="connsiteX82" fmla="*/ 4746 w 866110"/>
                    <a:gd name="connsiteY82" fmla="*/ 206981 h 430034"/>
                    <a:gd name="connsiteX83" fmla="*/ 0 w 866110"/>
                    <a:gd name="connsiteY83" fmla="*/ 186811 h 430034"/>
                    <a:gd name="connsiteX84" fmla="*/ 15424 w 866110"/>
                    <a:gd name="connsiteY84" fmla="*/ 170201 h 430034"/>
                    <a:gd name="connsiteX85" fmla="*/ 33221 w 866110"/>
                    <a:gd name="connsiteY85" fmla="*/ 163082 h 430034"/>
                    <a:gd name="connsiteX86" fmla="*/ 37967 w 866110"/>
                    <a:gd name="connsiteY86" fmla="*/ 152404 h 430034"/>
                    <a:gd name="connsiteX87" fmla="*/ 42712 w 866110"/>
                    <a:gd name="connsiteY87" fmla="*/ 148845 h 430034"/>
                    <a:gd name="connsiteX88" fmla="*/ 51018 w 866110"/>
                    <a:gd name="connsiteY88" fmla="*/ 138167 h 430034"/>
                    <a:gd name="connsiteX89" fmla="*/ 61418 w 866110"/>
                    <a:gd name="connsiteY89" fmla="*/ 115766 h 430034"/>
                    <a:gd name="connsiteX0" fmla="*/ 377064 w 866110"/>
                    <a:gd name="connsiteY0" fmla="*/ 0 h 430034"/>
                    <a:gd name="connsiteX1" fmla="*/ 743057 w 866110"/>
                    <a:gd name="connsiteY1" fmla="*/ 115766 h 430034"/>
                    <a:gd name="connsiteX2" fmla="*/ 762889 w 866110"/>
                    <a:gd name="connsiteY2" fmla="*/ 190371 h 430034"/>
                    <a:gd name="connsiteX3" fmla="*/ 778313 w 866110"/>
                    <a:gd name="connsiteY3" fmla="*/ 223591 h 430034"/>
                    <a:gd name="connsiteX4" fmla="*/ 793737 w 866110"/>
                    <a:gd name="connsiteY4" fmla="*/ 235456 h 430034"/>
                    <a:gd name="connsiteX5" fmla="*/ 815093 w 866110"/>
                    <a:gd name="connsiteY5" fmla="*/ 235456 h 430034"/>
                    <a:gd name="connsiteX6" fmla="*/ 866110 w 866110"/>
                    <a:gd name="connsiteY6" fmla="*/ 290033 h 430034"/>
                    <a:gd name="connsiteX7" fmla="*/ 845940 w 866110"/>
                    <a:gd name="connsiteY7" fmla="*/ 304270 h 430034"/>
                    <a:gd name="connsiteX8" fmla="*/ 817466 w 866110"/>
                    <a:gd name="connsiteY8" fmla="*/ 313762 h 430034"/>
                    <a:gd name="connsiteX9" fmla="*/ 815093 w 866110"/>
                    <a:gd name="connsiteY9" fmla="*/ 322067 h 430034"/>
                    <a:gd name="connsiteX10" fmla="*/ 818652 w 866110"/>
                    <a:gd name="connsiteY10" fmla="*/ 338677 h 430034"/>
                    <a:gd name="connsiteX11" fmla="*/ 793737 w 866110"/>
                    <a:gd name="connsiteY11" fmla="*/ 350542 h 430034"/>
                    <a:gd name="connsiteX12" fmla="*/ 770008 w 866110"/>
                    <a:gd name="connsiteY12" fmla="*/ 337491 h 430034"/>
                    <a:gd name="connsiteX13" fmla="*/ 747465 w 866110"/>
                    <a:gd name="connsiteY13" fmla="*/ 338677 h 430034"/>
                    <a:gd name="connsiteX14" fmla="*/ 742719 w 866110"/>
                    <a:gd name="connsiteY14" fmla="*/ 343423 h 430034"/>
                    <a:gd name="connsiteX15" fmla="*/ 727295 w 866110"/>
                    <a:gd name="connsiteY15" fmla="*/ 343423 h 430034"/>
                    <a:gd name="connsiteX16" fmla="*/ 722549 w 866110"/>
                    <a:gd name="connsiteY16" fmla="*/ 350542 h 430034"/>
                    <a:gd name="connsiteX17" fmla="*/ 707126 w 866110"/>
                    <a:gd name="connsiteY17" fmla="*/ 362406 h 430034"/>
                    <a:gd name="connsiteX18" fmla="*/ 701193 w 866110"/>
                    <a:gd name="connsiteY18" fmla="*/ 350542 h 430034"/>
                    <a:gd name="connsiteX19" fmla="*/ 701193 w 866110"/>
                    <a:gd name="connsiteY19" fmla="*/ 343423 h 430034"/>
                    <a:gd name="connsiteX20" fmla="*/ 691702 w 866110"/>
                    <a:gd name="connsiteY20" fmla="*/ 338677 h 430034"/>
                    <a:gd name="connsiteX21" fmla="*/ 682210 w 866110"/>
                    <a:gd name="connsiteY21" fmla="*/ 343423 h 430034"/>
                    <a:gd name="connsiteX22" fmla="*/ 678651 w 866110"/>
                    <a:gd name="connsiteY22" fmla="*/ 351728 h 430034"/>
                    <a:gd name="connsiteX23" fmla="*/ 665600 w 866110"/>
                    <a:gd name="connsiteY23" fmla="*/ 351728 h 430034"/>
                    <a:gd name="connsiteX24" fmla="*/ 638311 w 866110"/>
                    <a:gd name="connsiteY24" fmla="*/ 373084 h 430034"/>
                    <a:gd name="connsiteX25" fmla="*/ 616955 w 866110"/>
                    <a:gd name="connsiteY25" fmla="*/ 376644 h 430034"/>
                    <a:gd name="connsiteX26" fmla="*/ 592040 w 866110"/>
                    <a:gd name="connsiteY26" fmla="*/ 395627 h 430034"/>
                    <a:gd name="connsiteX27" fmla="*/ 592040 w 866110"/>
                    <a:gd name="connsiteY27" fmla="*/ 413424 h 430034"/>
                    <a:gd name="connsiteX28" fmla="*/ 576616 w 866110"/>
                    <a:gd name="connsiteY28" fmla="*/ 413424 h 430034"/>
                    <a:gd name="connsiteX29" fmla="*/ 548141 w 866110"/>
                    <a:gd name="connsiteY29" fmla="*/ 430034 h 430034"/>
                    <a:gd name="connsiteX30" fmla="*/ 533904 w 866110"/>
                    <a:gd name="connsiteY30" fmla="*/ 430034 h 430034"/>
                    <a:gd name="connsiteX31" fmla="*/ 516107 w 866110"/>
                    <a:gd name="connsiteY31" fmla="*/ 411051 h 430034"/>
                    <a:gd name="connsiteX32" fmla="*/ 520853 w 866110"/>
                    <a:gd name="connsiteY32" fmla="*/ 394440 h 430034"/>
                    <a:gd name="connsiteX33" fmla="*/ 512547 w 866110"/>
                    <a:gd name="connsiteY33" fmla="*/ 384949 h 430034"/>
                    <a:gd name="connsiteX34" fmla="*/ 520853 w 866110"/>
                    <a:gd name="connsiteY34" fmla="*/ 377830 h 430034"/>
                    <a:gd name="connsiteX35" fmla="*/ 520853 w 866110"/>
                    <a:gd name="connsiteY35" fmla="*/ 368339 h 430034"/>
                    <a:gd name="connsiteX36" fmla="*/ 527971 w 866110"/>
                    <a:gd name="connsiteY36" fmla="*/ 351728 h 430034"/>
                    <a:gd name="connsiteX37" fmla="*/ 536276 w 866110"/>
                    <a:gd name="connsiteY37" fmla="*/ 354101 h 430034"/>
                    <a:gd name="connsiteX38" fmla="*/ 541022 w 866110"/>
                    <a:gd name="connsiteY38" fmla="*/ 344609 h 430034"/>
                    <a:gd name="connsiteX39" fmla="*/ 536276 w 866110"/>
                    <a:gd name="connsiteY39" fmla="*/ 320880 h 430034"/>
                    <a:gd name="connsiteX40" fmla="*/ 530344 w 866110"/>
                    <a:gd name="connsiteY40" fmla="*/ 311389 h 430034"/>
                    <a:gd name="connsiteX41" fmla="*/ 531531 w 866110"/>
                    <a:gd name="connsiteY41" fmla="*/ 301897 h 430034"/>
                    <a:gd name="connsiteX42" fmla="*/ 488818 w 866110"/>
                    <a:gd name="connsiteY42" fmla="*/ 304270 h 430034"/>
                    <a:gd name="connsiteX43" fmla="*/ 475767 w 866110"/>
                    <a:gd name="connsiteY43" fmla="*/ 291219 h 430034"/>
                    <a:gd name="connsiteX44" fmla="*/ 484073 w 866110"/>
                    <a:gd name="connsiteY44" fmla="*/ 255625 h 430034"/>
                    <a:gd name="connsiteX45" fmla="*/ 467462 w 866110"/>
                    <a:gd name="connsiteY45" fmla="*/ 255625 h 430034"/>
                    <a:gd name="connsiteX46" fmla="*/ 450852 w 866110"/>
                    <a:gd name="connsiteY46" fmla="*/ 268676 h 430034"/>
                    <a:gd name="connsiteX47" fmla="*/ 449665 w 866110"/>
                    <a:gd name="connsiteY47" fmla="*/ 290033 h 430034"/>
                    <a:gd name="connsiteX48" fmla="*/ 431869 w 866110"/>
                    <a:gd name="connsiteY48" fmla="*/ 285287 h 430034"/>
                    <a:gd name="connsiteX49" fmla="*/ 417631 w 866110"/>
                    <a:gd name="connsiteY49" fmla="*/ 294778 h 430034"/>
                    <a:gd name="connsiteX50" fmla="*/ 412885 w 866110"/>
                    <a:gd name="connsiteY50" fmla="*/ 309016 h 430034"/>
                    <a:gd name="connsiteX51" fmla="*/ 403394 w 866110"/>
                    <a:gd name="connsiteY51" fmla="*/ 301897 h 430034"/>
                    <a:gd name="connsiteX52" fmla="*/ 395089 w 866110"/>
                    <a:gd name="connsiteY52" fmla="*/ 301897 h 430034"/>
                    <a:gd name="connsiteX53" fmla="*/ 383224 w 866110"/>
                    <a:gd name="connsiteY53" fmla="*/ 313762 h 430034"/>
                    <a:gd name="connsiteX54" fmla="*/ 364241 w 866110"/>
                    <a:gd name="connsiteY54" fmla="*/ 313762 h 430034"/>
                    <a:gd name="connsiteX55" fmla="*/ 364241 w 866110"/>
                    <a:gd name="connsiteY55" fmla="*/ 307829 h 430034"/>
                    <a:gd name="connsiteX56" fmla="*/ 350003 w 866110"/>
                    <a:gd name="connsiteY56" fmla="*/ 298338 h 430034"/>
                    <a:gd name="connsiteX57" fmla="*/ 333393 w 866110"/>
                    <a:gd name="connsiteY57" fmla="*/ 303084 h 430034"/>
                    <a:gd name="connsiteX58" fmla="*/ 333393 w 866110"/>
                    <a:gd name="connsiteY58" fmla="*/ 317321 h 430034"/>
                    <a:gd name="connsiteX59" fmla="*/ 317969 w 866110"/>
                    <a:gd name="connsiteY59" fmla="*/ 310202 h 430034"/>
                    <a:gd name="connsiteX60" fmla="*/ 312037 w 866110"/>
                    <a:gd name="connsiteY60" fmla="*/ 299524 h 430034"/>
                    <a:gd name="connsiteX61" fmla="*/ 296613 w 866110"/>
                    <a:gd name="connsiteY61" fmla="*/ 294778 h 430034"/>
                    <a:gd name="connsiteX62" fmla="*/ 291867 w 866110"/>
                    <a:gd name="connsiteY62" fmla="*/ 282914 h 430034"/>
                    <a:gd name="connsiteX63" fmla="*/ 272884 w 866110"/>
                    <a:gd name="connsiteY63" fmla="*/ 281727 h 430034"/>
                    <a:gd name="connsiteX64" fmla="*/ 270511 w 866110"/>
                    <a:gd name="connsiteY64" fmla="*/ 269863 h 430034"/>
                    <a:gd name="connsiteX65" fmla="*/ 245596 w 866110"/>
                    <a:gd name="connsiteY65" fmla="*/ 268676 h 430034"/>
                    <a:gd name="connsiteX66" fmla="*/ 231358 w 866110"/>
                    <a:gd name="connsiteY66" fmla="*/ 278168 h 430034"/>
                    <a:gd name="connsiteX67" fmla="*/ 226612 w 866110"/>
                    <a:gd name="connsiteY67" fmla="*/ 293592 h 430034"/>
                    <a:gd name="connsiteX68" fmla="*/ 202883 w 866110"/>
                    <a:gd name="connsiteY68" fmla="*/ 292406 h 430034"/>
                    <a:gd name="connsiteX69" fmla="*/ 175595 w 866110"/>
                    <a:gd name="connsiteY69" fmla="*/ 297151 h 430034"/>
                    <a:gd name="connsiteX70" fmla="*/ 163731 w 866110"/>
                    <a:gd name="connsiteY70" fmla="*/ 292406 h 430034"/>
                    <a:gd name="connsiteX71" fmla="*/ 116272 w 866110"/>
                    <a:gd name="connsiteY71" fmla="*/ 293592 h 430034"/>
                    <a:gd name="connsiteX72" fmla="*/ 113900 w 866110"/>
                    <a:gd name="connsiteY72" fmla="*/ 285287 h 430034"/>
                    <a:gd name="connsiteX73" fmla="*/ 98476 w 866110"/>
                    <a:gd name="connsiteY73" fmla="*/ 279355 h 430034"/>
                    <a:gd name="connsiteX74" fmla="*/ 79492 w 866110"/>
                    <a:gd name="connsiteY74" fmla="*/ 281727 h 430034"/>
                    <a:gd name="connsiteX75" fmla="*/ 77120 w 866110"/>
                    <a:gd name="connsiteY75" fmla="*/ 304270 h 430034"/>
                    <a:gd name="connsiteX76" fmla="*/ 65255 w 866110"/>
                    <a:gd name="connsiteY76" fmla="*/ 294778 h 430034"/>
                    <a:gd name="connsiteX77" fmla="*/ 35594 w 866110"/>
                    <a:gd name="connsiteY77" fmla="*/ 300711 h 430034"/>
                    <a:gd name="connsiteX78" fmla="*/ 40339 w 866110"/>
                    <a:gd name="connsiteY78" fmla="*/ 269863 h 430034"/>
                    <a:gd name="connsiteX79" fmla="*/ 40339 w 866110"/>
                    <a:gd name="connsiteY79" fmla="*/ 224778 h 430034"/>
                    <a:gd name="connsiteX80" fmla="*/ 27289 w 866110"/>
                    <a:gd name="connsiteY80" fmla="*/ 202235 h 430034"/>
                    <a:gd name="connsiteX81" fmla="*/ 4746 w 866110"/>
                    <a:gd name="connsiteY81" fmla="*/ 206981 h 430034"/>
                    <a:gd name="connsiteX82" fmla="*/ 0 w 866110"/>
                    <a:gd name="connsiteY82" fmla="*/ 186811 h 430034"/>
                    <a:gd name="connsiteX83" fmla="*/ 15424 w 866110"/>
                    <a:gd name="connsiteY83" fmla="*/ 170201 h 430034"/>
                    <a:gd name="connsiteX84" fmla="*/ 33221 w 866110"/>
                    <a:gd name="connsiteY84" fmla="*/ 163082 h 430034"/>
                    <a:gd name="connsiteX85" fmla="*/ 37967 w 866110"/>
                    <a:gd name="connsiteY85" fmla="*/ 152404 h 430034"/>
                    <a:gd name="connsiteX86" fmla="*/ 42712 w 866110"/>
                    <a:gd name="connsiteY86" fmla="*/ 148845 h 430034"/>
                    <a:gd name="connsiteX87" fmla="*/ 51018 w 866110"/>
                    <a:gd name="connsiteY87" fmla="*/ 138167 h 430034"/>
                    <a:gd name="connsiteX88" fmla="*/ 61418 w 866110"/>
                    <a:gd name="connsiteY88" fmla="*/ 115766 h 430034"/>
                    <a:gd name="connsiteX89" fmla="*/ 468504 w 866110"/>
                    <a:gd name="connsiteY89" fmla="*/ 91440 h 430034"/>
                    <a:gd name="connsiteX0" fmla="*/ 743057 w 866110"/>
                    <a:gd name="connsiteY0" fmla="*/ 58948 h 373216"/>
                    <a:gd name="connsiteX1" fmla="*/ 762889 w 866110"/>
                    <a:gd name="connsiteY1" fmla="*/ 133553 h 373216"/>
                    <a:gd name="connsiteX2" fmla="*/ 778313 w 866110"/>
                    <a:gd name="connsiteY2" fmla="*/ 166773 h 373216"/>
                    <a:gd name="connsiteX3" fmla="*/ 793737 w 866110"/>
                    <a:gd name="connsiteY3" fmla="*/ 178638 h 373216"/>
                    <a:gd name="connsiteX4" fmla="*/ 815093 w 866110"/>
                    <a:gd name="connsiteY4" fmla="*/ 178638 h 373216"/>
                    <a:gd name="connsiteX5" fmla="*/ 866110 w 866110"/>
                    <a:gd name="connsiteY5" fmla="*/ 233215 h 373216"/>
                    <a:gd name="connsiteX6" fmla="*/ 845940 w 866110"/>
                    <a:gd name="connsiteY6" fmla="*/ 247452 h 373216"/>
                    <a:gd name="connsiteX7" fmla="*/ 817466 w 866110"/>
                    <a:gd name="connsiteY7" fmla="*/ 256944 h 373216"/>
                    <a:gd name="connsiteX8" fmla="*/ 815093 w 866110"/>
                    <a:gd name="connsiteY8" fmla="*/ 265249 h 373216"/>
                    <a:gd name="connsiteX9" fmla="*/ 818652 w 866110"/>
                    <a:gd name="connsiteY9" fmla="*/ 281859 h 373216"/>
                    <a:gd name="connsiteX10" fmla="*/ 793737 w 866110"/>
                    <a:gd name="connsiteY10" fmla="*/ 293724 h 373216"/>
                    <a:gd name="connsiteX11" fmla="*/ 770008 w 866110"/>
                    <a:gd name="connsiteY11" fmla="*/ 280673 h 373216"/>
                    <a:gd name="connsiteX12" fmla="*/ 747465 w 866110"/>
                    <a:gd name="connsiteY12" fmla="*/ 281859 h 373216"/>
                    <a:gd name="connsiteX13" fmla="*/ 742719 w 866110"/>
                    <a:gd name="connsiteY13" fmla="*/ 286605 h 373216"/>
                    <a:gd name="connsiteX14" fmla="*/ 727295 w 866110"/>
                    <a:gd name="connsiteY14" fmla="*/ 286605 h 373216"/>
                    <a:gd name="connsiteX15" fmla="*/ 722549 w 866110"/>
                    <a:gd name="connsiteY15" fmla="*/ 293724 h 373216"/>
                    <a:gd name="connsiteX16" fmla="*/ 707126 w 866110"/>
                    <a:gd name="connsiteY16" fmla="*/ 305588 h 373216"/>
                    <a:gd name="connsiteX17" fmla="*/ 701193 w 866110"/>
                    <a:gd name="connsiteY17" fmla="*/ 293724 h 373216"/>
                    <a:gd name="connsiteX18" fmla="*/ 701193 w 866110"/>
                    <a:gd name="connsiteY18" fmla="*/ 286605 h 373216"/>
                    <a:gd name="connsiteX19" fmla="*/ 691702 w 866110"/>
                    <a:gd name="connsiteY19" fmla="*/ 281859 h 373216"/>
                    <a:gd name="connsiteX20" fmla="*/ 682210 w 866110"/>
                    <a:gd name="connsiteY20" fmla="*/ 286605 h 373216"/>
                    <a:gd name="connsiteX21" fmla="*/ 678651 w 866110"/>
                    <a:gd name="connsiteY21" fmla="*/ 294910 h 373216"/>
                    <a:gd name="connsiteX22" fmla="*/ 665600 w 866110"/>
                    <a:gd name="connsiteY22" fmla="*/ 294910 h 373216"/>
                    <a:gd name="connsiteX23" fmla="*/ 638311 w 866110"/>
                    <a:gd name="connsiteY23" fmla="*/ 316266 h 373216"/>
                    <a:gd name="connsiteX24" fmla="*/ 616955 w 866110"/>
                    <a:gd name="connsiteY24" fmla="*/ 319826 h 373216"/>
                    <a:gd name="connsiteX25" fmla="*/ 592040 w 866110"/>
                    <a:gd name="connsiteY25" fmla="*/ 338809 h 373216"/>
                    <a:gd name="connsiteX26" fmla="*/ 592040 w 866110"/>
                    <a:gd name="connsiteY26" fmla="*/ 356606 h 373216"/>
                    <a:gd name="connsiteX27" fmla="*/ 576616 w 866110"/>
                    <a:gd name="connsiteY27" fmla="*/ 356606 h 373216"/>
                    <a:gd name="connsiteX28" fmla="*/ 548141 w 866110"/>
                    <a:gd name="connsiteY28" fmla="*/ 373216 h 373216"/>
                    <a:gd name="connsiteX29" fmla="*/ 533904 w 866110"/>
                    <a:gd name="connsiteY29" fmla="*/ 373216 h 373216"/>
                    <a:gd name="connsiteX30" fmla="*/ 516107 w 866110"/>
                    <a:gd name="connsiteY30" fmla="*/ 354233 h 373216"/>
                    <a:gd name="connsiteX31" fmla="*/ 520853 w 866110"/>
                    <a:gd name="connsiteY31" fmla="*/ 337622 h 373216"/>
                    <a:gd name="connsiteX32" fmla="*/ 512547 w 866110"/>
                    <a:gd name="connsiteY32" fmla="*/ 328131 h 373216"/>
                    <a:gd name="connsiteX33" fmla="*/ 520853 w 866110"/>
                    <a:gd name="connsiteY33" fmla="*/ 321012 h 373216"/>
                    <a:gd name="connsiteX34" fmla="*/ 520853 w 866110"/>
                    <a:gd name="connsiteY34" fmla="*/ 311521 h 373216"/>
                    <a:gd name="connsiteX35" fmla="*/ 527971 w 866110"/>
                    <a:gd name="connsiteY35" fmla="*/ 294910 h 373216"/>
                    <a:gd name="connsiteX36" fmla="*/ 536276 w 866110"/>
                    <a:gd name="connsiteY36" fmla="*/ 297283 h 373216"/>
                    <a:gd name="connsiteX37" fmla="*/ 541022 w 866110"/>
                    <a:gd name="connsiteY37" fmla="*/ 287791 h 373216"/>
                    <a:gd name="connsiteX38" fmla="*/ 536276 w 866110"/>
                    <a:gd name="connsiteY38" fmla="*/ 264062 h 373216"/>
                    <a:gd name="connsiteX39" fmla="*/ 530344 w 866110"/>
                    <a:gd name="connsiteY39" fmla="*/ 254571 h 373216"/>
                    <a:gd name="connsiteX40" fmla="*/ 531531 w 866110"/>
                    <a:gd name="connsiteY40" fmla="*/ 245079 h 373216"/>
                    <a:gd name="connsiteX41" fmla="*/ 488818 w 866110"/>
                    <a:gd name="connsiteY41" fmla="*/ 247452 h 373216"/>
                    <a:gd name="connsiteX42" fmla="*/ 475767 w 866110"/>
                    <a:gd name="connsiteY42" fmla="*/ 234401 h 373216"/>
                    <a:gd name="connsiteX43" fmla="*/ 484073 w 866110"/>
                    <a:gd name="connsiteY43" fmla="*/ 198807 h 373216"/>
                    <a:gd name="connsiteX44" fmla="*/ 467462 w 866110"/>
                    <a:gd name="connsiteY44" fmla="*/ 198807 h 373216"/>
                    <a:gd name="connsiteX45" fmla="*/ 450852 w 866110"/>
                    <a:gd name="connsiteY45" fmla="*/ 211858 h 373216"/>
                    <a:gd name="connsiteX46" fmla="*/ 449665 w 866110"/>
                    <a:gd name="connsiteY46" fmla="*/ 233215 h 373216"/>
                    <a:gd name="connsiteX47" fmla="*/ 431869 w 866110"/>
                    <a:gd name="connsiteY47" fmla="*/ 228469 h 373216"/>
                    <a:gd name="connsiteX48" fmla="*/ 417631 w 866110"/>
                    <a:gd name="connsiteY48" fmla="*/ 237960 h 373216"/>
                    <a:gd name="connsiteX49" fmla="*/ 412885 w 866110"/>
                    <a:gd name="connsiteY49" fmla="*/ 252198 h 373216"/>
                    <a:gd name="connsiteX50" fmla="*/ 403394 w 866110"/>
                    <a:gd name="connsiteY50" fmla="*/ 245079 h 373216"/>
                    <a:gd name="connsiteX51" fmla="*/ 395089 w 866110"/>
                    <a:gd name="connsiteY51" fmla="*/ 245079 h 373216"/>
                    <a:gd name="connsiteX52" fmla="*/ 383224 w 866110"/>
                    <a:gd name="connsiteY52" fmla="*/ 256944 h 373216"/>
                    <a:gd name="connsiteX53" fmla="*/ 364241 w 866110"/>
                    <a:gd name="connsiteY53" fmla="*/ 256944 h 373216"/>
                    <a:gd name="connsiteX54" fmla="*/ 364241 w 866110"/>
                    <a:gd name="connsiteY54" fmla="*/ 251011 h 373216"/>
                    <a:gd name="connsiteX55" fmla="*/ 350003 w 866110"/>
                    <a:gd name="connsiteY55" fmla="*/ 241520 h 373216"/>
                    <a:gd name="connsiteX56" fmla="*/ 333393 w 866110"/>
                    <a:gd name="connsiteY56" fmla="*/ 246266 h 373216"/>
                    <a:gd name="connsiteX57" fmla="*/ 333393 w 866110"/>
                    <a:gd name="connsiteY57" fmla="*/ 260503 h 373216"/>
                    <a:gd name="connsiteX58" fmla="*/ 317969 w 866110"/>
                    <a:gd name="connsiteY58" fmla="*/ 253384 h 373216"/>
                    <a:gd name="connsiteX59" fmla="*/ 312037 w 866110"/>
                    <a:gd name="connsiteY59" fmla="*/ 242706 h 373216"/>
                    <a:gd name="connsiteX60" fmla="*/ 296613 w 866110"/>
                    <a:gd name="connsiteY60" fmla="*/ 237960 h 373216"/>
                    <a:gd name="connsiteX61" fmla="*/ 291867 w 866110"/>
                    <a:gd name="connsiteY61" fmla="*/ 226096 h 373216"/>
                    <a:gd name="connsiteX62" fmla="*/ 272884 w 866110"/>
                    <a:gd name="connsiteY62" fmla="*/ 224909 h 373216"/>
                    <a:gd name="connsiteX63" fmla="*/ 270511 w 866110"/>
                    <a:gd name="connsiteY63" fmla="*/ 213045 h 373216"/>
                    <a:gd name="connsiteX64" fmla="*/ 245596 w 866110"/>
                    <a:gd name="connsiteY64" fmla="*/ 211858 h 373216"/>
                    <a:gd name="connsiteX65" fmla="*/ 231358 w 866110"/>
                    <a:gd name="connsiteY65" fmla="*/ 221350 h 373216"/>
                    <a:gd name="connsiteX66" fmla="*/ 226612 w 866110"/>
                    <a:gd name="connsiteY66" fmla="*/ 236774 h 373216"/>
                    <a:gd name="connsiteX67" fmla="*/ 202883 w 866110"/>
                    <a:gd name="connsiteY67" fmla="*/ 235588 h 373216"/>
                    <a:gd name="connsiteX68" fmla="*/ 175595 w 866110"/>
                    <a:gd name="connsiteY68" fmla="*/ 240333 h 373216"/>
                    <a:gd name="connsiteX69" fmla="*/ 163731 w 866110"/>
                    <a:gd name="connsiteY69" fmla="*/ 235588 h 373216"/>
                    <a:gd name="connsiteX70" fmla="*/ 116272 w 866110"/>
                    <a:gd name="connsiteY70" fmla="*/ 236774 h 373216"/>
                    <a:gd name="connsiteX71" fmla="*/ 113900 w 866110"/>
                    <a:gd name="connsiteY71" fmla="*/ 228469 h 373216"/>
                    <a:gd name="connsiteX72" fmla="*/ 98476 w 866110"/>
                    <a:gd name="connsiteY72" fmla="*/ 222537 h 373216"/>
                    <a:gd name="connsiteX73" fmla="*/ 79492 w 866110"/>
                    <a:gd name="connsiteY73" fmla="*/ 224909 h 373216"/>
                    <a:gd name="connsiteX74" fmla="*/ 77120 w 866110"/>
                    <a:gd name="connsiteY74" fmla="*/ 247452 h 373216"/>
                    <a:gd name="connsiteX75" fmla="*/ 65255 w 866110"/>
                    <a:gd name="connsiteY75" fmla="*/ 237960 h 373216"/>
                    <a:gd name="connsiteX76" fmla="*/ 35594 w 866110"/>
                    <a:gd name="connsiteY76" fmla="*/ 243893 h 373216"/>
                    <a:gd name="connsiteX77" fmla="*/ 40339 w 866110"/>
                    <a:gd name="connsiteY77" fmla="*/ 213045 h 373216"/>
                    <a:gd name="connsiteX78" fmla="*/ 40339 w 866110"/>
                    <a:gd name="connsiteY78" fmla="*/ 167960 h 373216"/>
                    <a:gd name="connsiteX79" fmla="*/ 27289 w 866110"/>
                    <a:gd name="connsiteY79" fmla="*/ 145417 h 373216"/>
                    <a:gd name="connsiteX80" fmla="*/ 4746 w 866110"/>
                    <a:gd name="connsiteY80" fmla="*/ 150163 h 373216"/>
                    <a:gd name="connsiteX81" fmla="*/ 0 w 866110"/>
                    <a:gd name="connsiteY81" fmla="*/ 129993 h 373216"/>
                    <a:gd name="connsiteX82" fmla="*/ 15424 w 866110"/>
                    <a:gd name="connsiteY82" fmla="*/ 113383 h 373216"/>
                    <a:gd name="connsiteX83" fmla="*/ 33221 w 866110"/>
                    <a:gd name="connsiteY83" fmla="*/ 106264 h 373216"/>
                    <a:gd name="connsiteX84" fmla="*/ 37967 w 866110"/>
                    <a:gd name="connsiteY84" fmla="*/ 95586 h 373216"/>
                    <a:gd name="connsiteX85" fmla="*/ 42712 w 866110"/>
                    <a:gd name="connsiteY85" fmla="*/ 92027 h 373216"/>
                    <a:gd name="connsiteX86" fmla="*/ 51018 w 866110"/>
                    <a:gd name="connsiteY86" fmla="*/ 81349 h 373216"/>
                    <a:gd name="connsiteX87" fmla="*/ 61418 w 866110"/>
                    <a:gd name="connsiteY87" fmla="*/ 58948 h 373216"/>
                    <a:gd name="connsiteX88" fmla="*/ 468504 w 866110"/>
                    <a:gd name="connsiteY88" fmla="*/ 34622 h 373216"/>
                    <a:gd name="connsiteX0" fmla="*/ 743057 w 866110"/>
                    <a:gd name="connsiteY0" fmla="*/ 0 h 314268"/>
                    <a:gd name="connsiteX1" fmla="*/ 762889 w 866110"/>
                    <a:gd name="connsiteY1" fmla="*/ 74605 h 314268"/>
                    <a:gd name="connsiteX2" fmla="*/ 778313 w 866110"/>
                    <a:gd name="connsiteY2" fmla="*/ 107825 h 314268"/>
                    <a:gd name="connsiteX3" fmla="*/ 793737 w 866110"/>
                    <a:gd name="connsiteY3" fmla="*/ 119690 h 314268"/>
                    <a:gd name="connsiteX4" fmla="*/ 815093 w 866110"/>
                    <a:gd name="connsiteY4" fmla="*/ 119690 h 314268"/>
                    <a:gd name="connsiteX5" fmla="*/ 866110 w 866110"/>
                    <a:gd name="connsiteY5" fmla="*/ 174267 h 314268"/>
                    <a:gd name="connsiteX6" fmla="*/ 845940 w 866110"/>
                    <a:gd name="connsiteY6" fmla="*/ 188504 h 314268"/>
                    <a:gd name="connsiteX7" fmla="*/ 817466 w 866110"/>
                    <a:gd name="connsiteY7" fmla="*/ 197996 h 314268"/>
                    <a:gd name="connsiteX8" fmla="*/ 815093 w 866110"/>
                    <a:gd name="connsiteY8" fmla="*/ 206301 h 314268"/>
                    <a:gd name="connsiteX9" fmla="*/ 818652 w 866110"/>
                    <a:gd name="connsiteY9" fmla="*/ 222911 h 314268"/>
                    <a:gd name="connsiteX10" fmla="*/ 793737 w 866110"/>
                    <a:gd name="connsiteY10" fmla="*/ 234776 h 314268"/>
                    <a:gd name="connsiteX11" fmla="*/ 770008 w 866110"/>
                    <a:gd name="connsiteY11" fmla="*/ 221725 h 314268"/>
                    <a:gd name="connsiteX12" fmla="*/ 747465 w 866110"/>
                    <a:gd name="connsiteY12" fmla="*/ 222911 h 314268"/>
                    <a:gd name="connsiteX13" fmla="*/ 742719 w 866110"/>
                    <a:gd name="connsiteY13" fmla="*/ 227657 h 314268"/>
                    <a:gd name="connsiteX14" fmla="*/ 727295 w 866110"/>
                    <a:gd name="connsiteY14" fmla="*/ 227657 h 314268"/>
                    <a:gd name="connsiteX15" fmla="*/ 722549 w 866110"/>
                    <a:gd name="connsiteY15" fmla="*/ 234776 h 314268"/>
                    <a:gd name="connsiteX16" fmla="*/ 707126 w 866110"/>
                    <a:gd name="connsiteY16" fmla="*/ 246640 h 314268"/>
                    <a:gd name="connsiteX17" fmla="*/ 701193 w 866110"/>
                    <a:gd name="connsiteY17" fmla="*/ 234776 h 314268"/>
                    <a:gd name="connsiteX18" fmla="*/ 701193 w 866110"/>
                    <a:gd name="connsiteY18" fmla="*/ 227657 h 314268"/>
                    <a:gd name="connsiteX19" fmla="*/ 691702 w 866110"/>
                    <a:gd name="connsiteY19" fmla="*/ 222911 h 314268"/>
                    <a:gd name="connsiteX20" fmla="*/ 682210 w 866110"/>
                    <a:gd name="connsiteY20" fmla="*/ 227657 h 314268"/>
                    <a:gd name="connsiteX21" fmla="*/ 678651 w 866110"/>
                    <a:gd name="connsiteY21" fmla="*/ 235962 h 314268"/>
                    <a:gd name="connsiteX22" fmla="*/ 665600 w 866110"/>
                    <a:gd name="connsiteY22" fmla="*/ 235962 h 314268"/>
                    <a:gd name="connsiteX23" fmla="*/ 638311 w 866110"/>
                    <a:gd name="connsiteY23" fmla="*/ 257318 h 314268"/>
                    <a:gd name="connsiteX24" fmla="*/ 616955 w 866110"/>
                    <a:gd name="connsiteY24" fmla="*/ 260878 h 314268"/>
                    <a:gd name="connsiteX25" fmla="*/ 592040 w 866110"/>
                    <a:gd name="connsiteY25" fmla="*/ 279861 h 314268"/>
                    <a:gd name="connsiteX26" fmla="*/ 592040 w 866110"/>
                    <a:gd name="connsiteY26" fmla="*/ 297658 h 314268"/>
                    <a:gd name="connsiteX27" fmla="*/ 576616 w 866110"/>
                    <a:gd name="connsiteY27" fmla="*/ 297658 h 314268"/>
                    <a:gd name="connsiteX28" fmla="*/ 548141 w 866110"/>
                    <a:gd name="connsiteY28" fmla="*/ 314268 h 314268"/>
                    <a:gd name="connsiteX29" fmla="*/ 533904 w 866110"/>
                    <a:gd name="connsiteY29" fmla="*/ 314268 h 314268"/>
                    <a:gd name="connsiteX30" fmla="*/ 516107 w 866110"/>
                    <a:gd name="connsiteY30" fmla="*/ 295285 h 314268"/>
                    <a:gd name="connsiteX31" fmla="*/ 520853 w 866110"/>
                    <a:gd name="connsiteY31" fmla="*/ 278674 h 314268"/>
                    <a:gd name="connsiteX32" fmla="*/ 512547 w 866110"/>
                    <a:gd name="connsiteY32" fmla="*/ 269183 h 314268"/>
                    <a:gd name="connsiteX33" fmla="*/ 520853 w 866110"/>
                    <a:gd name="connsiteY33" fmla="*/ 262064 h 314268"/>
                    <a:gd name="connsiteX34" fmla="*/ 520853 w 866110"/>
                    <a:gd name="connsiteY34" fmla="*/ 252573 h 314268"/>
                    <a:gd name="connsiteX35" fmla="*/ 527971 w 866110"/>
                    <a:gd name="connsiteY35" fmla="*/ 235962 h 314268"/>
                    <a:gd name="connsiteX36" fmla="*/ 536276 w 866110"/>
                    <a:gd name="connsiteY36" fmla="*/ 238335 h 314268"/>
                    <a:gd name="connsiteX37" fmla="*/ 541022 w 866110"/>
                    <a:gd name="connsiteY37" fmla="*/ 228843 h 314268"/>
                    <a:gd name="connsiteX38" fmla="*/ 536276 w 866110"/>
                    <a:gd name="connsiteY38" fmla="*/ 205114 h 314268"/>
                    <a:gd name="connsiteX39" fmla="*/ 530344 w 866110"/>
                    <a:gd name="connsiteY39" fmla="*/ 195623 h 314268"/>
                    <a:gd name="connsiteX40" fmla="*/ 531531 w 866110"/>
                    <a:gd name="connsiteY40" fmla="*/ 186131 h 314268"/>
                    <a:gd name="connsiteX41" fmla="*/ 488818 w 866110"/>
                    <a:gd name="connsiteY41" fmla="*/ 188504 h 314268"/>
                    <a:gd name="connsiteX42" fmla="*/ 475767 w 866110"/>
                    <a:gd name="connsiteY42" fmla="*/ 175453 h 314268"/>
                    <a:gd name="connsiteX43" fmla="*/ 484073 w 866110"/>
                    <a:gd name="connsiteY43" fmla="*/ 139859 h 314268"/>
                    <a:gd name="connsiteX44" fmla="*/ 467462 w 866110"/>
                    <a:gd name="connsiteY44" fmla="*/ 139859 h 314268"/>
                    <a:gd name="connsiteX45" fmla="*/ 450852 w 866110"/>
                    <a:gd name="connsiteY45" fmla="*/ 152910 h 314268"/>
                    <a:gd name="connsiteX46" fmla="*/ 449665 w 866110"/>
                    <a:gd name="connsiteY46" fmla="*/ 174267 h 314268"/>
                    <a:gd name="connsiteX47" fmla="*/ 431869 w 866110"/>
                    <a:gd name="connsiteY47" fmla="*/ 169521 h 314268"/>
                    <a:gd name="connsiteX48" fmla="*/ 417631 w 866110"/>
                    <a:gd name="connsiteY48" fmla="*/ 179012 h 314268"/>
                    <a:gd name="connsiteX49" fmla="*/ 412885 w 866110"/>
                    <a:gd name="connsiteY49" fmla="*/ 193250 h 314268"/>
                    <a:gd name="connsiteX50" fmla="*/ 403394 w 866110"/>
                    <a:gd name="connsiteY50" fmla="*/ 186131 h 314268"/>
                    <a:gd name="connsiteX51" fmla="*/ 395089 w 866110"/>
                    <a:gd name="connsiteY51" fmla="*/ 186131 h 314268"/>
                    <a:gd name="connsiteX52" fmla="*/ 383224 w 866110"/>
                    <a:gd name="connsiteY52" fmla="*/ 197996 h 314268"/>
                    <a:gd name="connsiteX53" fmla="*/ 364241 w 866110"/>
                    <a:gd name="connsiteY53" fmla="*/ 197996 h 314268"/>
                    <a:gd name="connsiteX54" fmla="*/ 364241 w 866110"/>
                    <a:gd name="connsiteY54" fmla="*/ 192063 h 314268"/>
                    <a:gd name="connsiteX55" fmla="*/ 350003 w 866110"/>
                    <a:gd name="connsiteY55" fmla="*/ 182572 h 314268"/>
                    <a:gd name="connsiteX56" fmla="*/ 333393 w 866110"/>
                    <a:gd name="connsiteY56" fmla="*/ 187318 h 314268"/>
                    <a:gd name="connsiteX57" fmla="*/ 333393 w 866110"/>
                    <a:gd name="connsiteY57" fmla="*/ 201555 h 314268"/>
                    <a:gd name="connsiteX58" fmla="*/ 317969 w 866110"/>
                    <a:gd name="connsiteY58" fmla="*/ 194436 h 314268"/>
                    <a:gd name="connsiteX59" fmla="*/ 312037 w 866110"/>
                    <a:gd name="connsiteY59" fmla="*/ 183758 h 314268"/>
                    <a:gd name="connsiteX60" fmla="*/ 296613 w 866110"/>
                    <a:gd name="connsiteY60" fmla="*/ 179012 h 314268"/>
                    <a:gd name="connsiteX61" fmla="*/ 291867 w 866110"/>
                    <a:gd name="connsiteY61" fmla="*/ 167148 h 314268"/>
                    <a:gd name="connsiteX62" fmla="*/ 272884 w 866110"/>
                    <a:gd name="connsiteY62" fmla="*/ 165961 h 314268"/>
                    <a:gd name="connsiteX63" fmla="*/ 270511 w 866110"/>
                    <a:gd name="connsiteY63" fmla="*/ 154097 h 314268"/>
                    <a:gd name="connsiteX64" fmla="*/ 245596 w 866110"/>
                    <a:gd name="connsiteY64" fmla="*/ 152910 h 314268"/>
                    <a:gd name="connsiteX65" fmla="*/ 231358 w 866110"/>
                    <a:gd name="connsiteY65" fmla="*/ 162402 h 314268"/>
                    <a:gd name="connsiteX66" fmla="*/ 226612 w 866110"/>
                    <a:gd name="connsiteY66" fmla="*/ 177826 h 314268"/>
                    <a:gd name="connsiteX67" fmla="*/ 202883 w 866110"/>
                    <a:gd name="connsiteY67" fmla="*/ 176640 h 314268"/>
                    <a:gd name="connsiteX68" fmla="*/ 175595 w 866110"/>
                    <a:gd name="connsiteY68" fmla="*/ 181385 h 314268"/>
                    <a:gd name="connsiteX69" fmla="*/ 163731 w 866110"/>
                    <a:gd name="connsiteY69" fmla="*/ 176640 h 314268"/>
                    <a:gd name="connsiteX70" fmla="*/ 116272 w 866110"/>
                    <a:gd name="connsiteY70" fmla="*/ 177826 h 314268"/>
                    <a:gd name="connsiteX71" fmla="*/ 113900 w 866110"/>
                    <a:gd name="connsiteY71" fmla="*/ 169521 h 314268"/>
                    <a:gd name="connsiteX72" fmla="*/ 98476 w 866110"/>
                    <a:gd name="connsiteY72" fmla="*/ 163589 h 314268"/>
                    <a:gd name="connsiteX73" fmla="*/ 79492 w 866110"/>
                    <a:gd name="connsiteY73" fmla="*/ 165961 h 314268"/>
                    <a:gd name="connsiteX74" fmla="*/ 77120 w 866110"/>
                    <a:gd name="connsiteY74" fmla="*/ 188504 h 314268"/>
                    <a:gd name="connsiteX75" fmla="*/ 65255 w 866110"/>
                    <a:gd name="connsiteY75" fmla="*/ 179012 h 314268"/>
                    <a:gd name="connsiteX76" fmla="*/ 35594 w 866110"/>
                    <a:gd name="connsiteY76" fmla="*/ 184945 h 314268"/>
                    <a:gd name="connsiteX77" fmla="*/ 40339 w 866110"/>
                    <a:gd name="connsiteY77" fmla="*/ 154097 h 314268"/>
                    <a:gd name="connsiteX78" fmla="*/ 40339 w 866110"/>
                    <a:gd name="connsiteY78" fmla="*/ 109012 h 314268"/>
                    <a:gd name="connsiteX79" fmla="*/ 27289 w 866110"/>
                    <a:gd name="connsiteY79" fmla="*/ 86469 h 314268"/>
                    <a:gd name="connsiteX80" fmla="*/ 4746 w 866110"/>
                    <a:gd name="connsiteY80" fmla="*/ 91215 h 314268"/>
                    <a:gd name="connsiteX81" fmla="*/ 0 w 866110"/>
                    <a:gd name="connsiteY81" fmla="*/ 71045 h 314268"/>
                    <a:gd name="connsiteX82" fmla="*/ 15424 w 866110"/>
                    <a:gd name="connsiteY82" fmla="*/ 54435 h 314268"/>
                    <a:gd name="connsiteX83" fmla="*/ 33221 w 866110"/>
                    <a:gd name="connsiteY83" fmla="*/ 47316 h 314268"/>
                    <a:gd name="connsiteX84" fmla="*/ 37967 w 866110"/>
                    <a:gd name="connsiteY84" fmla="*/ 36638 h 314268"/>
                    <a:gd name="connsiteX85" fmla="*/ 42712 w 866110"/>
                    <a:gd name="connsiteY85" fmla="*/ 33079 h 314268"/>
                    <a:gd name="connsiteX86" fmla="*/ 51018 w 866110"/>
                    <a:gd name="connsiteY86" fmla="*/ 22401 h 314268"/>
                    <a:gd name="connsiteX87" fmla="*/ 61418 w 866110"/>
                    <a:gd name="connsiteY87" fmla="*/ 0 h 31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866110" h="314268">
                      <a:moveTo>
                        <a:pt x="743057" y="0"/>
                      </a:moveTo>
                      <a:lnTo>
                        <a:pt x="762889" y="74605"/>
                      </a:lnTo>
                      <a:lnTo>
                        <a:pt x="778313" y="107825"/>
                      </a:lnTo>
                      <a:lnTo>
                        <a:pt x="793737" y="119690"/>
                      </a:lnTo>
                      <a:lnTo>
                        <a:pt x="815093" y="119690"/>
                      </a:lnTo>
                      <a:lnTo>
                        <a:pt x="866110" y="174267"/>
                      </a:lnTo>
                      <a:lnTo>
                        <a:pt x="845940" y="188504"/>
                      </a:lnTo>
                      <a:lnTo>
                        <a:pt x="817466" y="197996"/>
                      </a:lnTo>
                      <a:lnTo>
                        <a:pt x="815093" y="206301"/>
                      </a:lnTo>
                      <a:lnTo>
                        <a:pt x="818652" y="222911"/>
                      </a:lnTo>
                      <a:lnTo>
                        <a:pt x="793737" y="234776"/>
                      </a:lnTo>
                      <a:lnTo>
                        <a:pt x="770008" y="221725"/>
                      </a:lnTo>
                      <a:lnTo>
                        <a:pt x="747465" y="222911"/>
                      </a:lnTo>
                      <a:lnTo>
                        <a:pt x="742719" y="227657"/>
                      </a:lnTo>
                      <a:lnTo>
                        <a:pt x="727295" y="227657"/>
                      </a:lnTo>
                      <a:lnTo>
                        <a:pt x="722549" y="234776"/>
                      </a:lnTo>
                      <a:lnTo>
                        <a:pt x="707126" y="246640"/>
                      </a:lnTo>
                      <a:lnTo>
                        <a:pt x="701193" y="234776"/>
                      </a:lnTo>
                      <a:lnTo>
                        <a:pt x="701193" y="227657"/>
                      </a:lnTo>
                      <a:lnTo>
                        <a:pt x="691702" y="222911"/>
                      </a:lnTo>
                      <a:lnTo>
                        <a:pt x="682210" y="227657"/>
                      </a:lnTo>
                      <a:lnTo>
                        <a:pt x="678651" y="235962"/>
                      </a:lnTo>
                      <a:lnTo>
                        <a:pt x="665600" y="235962"/>
                      </a:lnTo>
                      <a:lnTo>
                        <a:pt x="638311" y="257318"/>
                      </a:lnTo>
                      <a:lnTo>
                        <a:pt x="616955" y="260878"/>
                      </a:lnTo>
                      <a:lnTo>
                        <a:pt x="592040" y="279861"/>
                      </a:lnTo>
                      <a:lnTo>
                        <a:pt x="592040" y="297658"/>
                      </a:lnTo>
                      <a:lnTo>
                        <a:pt x="576616" y="297658"/>
                      </a:lnTo>
                      <a:lnTo>
                        <a:pt x="548141" y="314268"/>
                      </a:lnTo>
                      <a:lnTo>
                        <a:pt x="533904" y="314268"/>
                      </a:lnTo>
                      <a:lnTo>
                        <a:pt x="516107" y="295285"/>
                      </a:lnTo>
                      <a:lnTo>
                        <a:pt x="520853" y="278674"/>
                      </a:lnTo>
                      <a:lnTo>
                        <a:pt x="512547" y="269183"/>
                      </a:lnTo>
                      <a:lnTo>
                        <a:pt x="520853" y="262064"/>
                      </a:lnTo>
                      <a:lnTo>
                        <a:pt x="520853" y="252573"/>
                      </a:lnTo>
                      <a:lnTo>
                        <a:pt x="527971" y="235962"/>
                      </a:lnTo>
                      <a:lnTo>
                        <a:pt x="536276" y="238335"/>
                      </a:lnTo>
                      <a:lnTo>
                        <a:pt x="541022" y="228843"/>
                      </a:lnTo>
                      <a:lnTo>
                        <a:pt x="536276" y="205114"/>
                      </a:lnTo>
                      <a:lnTo>
                        <a:pt x="530344" y="195623"/>
                      </a:lnTo>
                      <a:lnTo>
                        <a:pt x="531531" y="186131"/>
                      </a:lnTo>
                      <a:lnTo>
                        <a:pt x="488818" y="188504"/>
                      </a:lnTo>
                      <a:lnTo>
                        <a:pt x="475767" y="175453"/>
                      </a:lnTo>
                      <a:lnTo>
                        <a:pt x="484073" y="139859"/>
                      </a:lnTo>
                      <a:lnTo>
                        <a:pt x="467462" y="139859"/>
                      </a:lnTo>
                      <a:lnTo>
                        <a:pt x="450852" y="152910"/>
                      </a:lnTo>
                      <a:cubicBezTo>
                        <a:pt x="450456" y="160029"/>
                        <a:pt x="450061" y="167148"/>
                        <a:pt x="449665" y="174267"/>
                      </a:cubicBezTo>
                      <a:lnTo>
                        <a:pt x="431869" y="169521"/>
                      </a:lnTo>
                      <a:lnTo>
                        <a:pt x="417631" y="179012"/>
                      </a:lnTo>
                      <a:lnTo>
                        <a:pt x="412885" y="193250"/>
                      </a:lnTo>
                      <a:lnTo>
                        <a:pt x="403394" y="186131"/>
                      </a:lnTo>
                      <a:lnTo>
                        <a:pt x="395089" y="186131"/>
                      </a:lnTo>
                      <a:lnTo>
                        <a:pt x="383224" y="197996"/>
                      </a:lnTo>
                      <a:lnTo>
                        <a:pt x="364241" y="197996"/>
                      </a:lnTo>
                      <a:lnTo>
                        <a:pt x="364241" y="192063"/>
                      </a:lnTo>
                      <a:lnTo>
                        <a:pt x="350003" y="182572"/>
                      </a:lnTo>
                      <a:lnTo>
                        <a:pt x="333393" y="187318"/>
                      </a:lnTo>
                      <a:lnTo>
                        <a:pt x="333393" y="201555"/>
                      </a:lnTo>
                      <a:lnTo>
                        <a:pt x="317969" y="194436"/>
                      </a:lnTo>
                      <a:lnTo>
                        <a:pt x="312037" y="183758"/>
                      </a:lnTo>
                      <a:lnTo>
                        <a:pt x="296613" y="179012"/>
                      </a:lnTo>
                      <a:lnTo>
                        <a:pt x="291867" y="167148"/>
                      </a:lnTo>
                      <a:lnTo>
                        <a:pt x="272884" y="165961"/>
                      </a:lnTo>
                      <a:lnTo>
                        <a:pt x="270511" y="154097"/>
                      </a:lnTo>
                      <a:lnTo>
                        <a:pt x="245596" y="152910"/>
                      </a:lnTo>
                      <a:lnTo>
                        <a:pt x="231358" y="162402"/>
                      </a:lnTo>
                      <a:lnTo>
                        <a:pt x="226612" y="177826"/>
                      </a:lnTo>
                      <a:lnTo>
                        <a:pt x="202883" y="176640"/>
                      </a:lnTo>
                      <a:lnTo>
                        <a:pt x="175595" y="181385"/>
                      </a:lnTo>
                      <a:lnTo>
                        <a:pt x="163731" y="176640"/>
                      </a:lnTo>
                      <a:lnTo>
                        <a:pt x="116272" y="177826"/>
                      </a:lnTo>
                      <a:lnTo>
                        <a:pt x="113900" y="169521"/>
                      </a:lnTo>
                      <a:lnTo>
                        <a:pt x="98476" y="163589"/>
                      </a:lnTo>
                      <a:lnTo>
                        <a:pt x="79492" y="165961"/>
                      </a:lnTo>
                      <a:lnTo>
                        <a:pt x="77120" y="188504"/>
                      </a:lnTo>
                      <a:lnTo>
                        <a:pt x="65255" y="179012"/>
                      </a:lnTo>
                      <a:lnTo>
                        <a:pt x="35594" y="184945"/>
                      </a:lnTo>
                      <a:lnTo>
                        <a:pt x="40339" y="154097"/>
                      </a:lnTo>
                      <a:lnTo>
                        <a:pt x="40339" y="109012"/>
                      </a:lnTo>
                      <a:lnTo>
                        <a:pt x="27289" y="86469"/>
                      </a:lnTo>
                      <a:lnTo>
                        <a:pt x="4746" y="91215"/>
                      </a:lnTo>
                      <a:lnTo>
                        <a:pt x="0" y="71045"/>
                      </a:lnTo>
                      <a:lnTo>
                        <a:pt x="15424" y="54435"/>
                      </a:lnTo>
                      <a:lnTo>
                        <a:pt x="33221" y="47316"/>
                      </a:lnTo>
                      <a:lnTo>
                        <a:pt x="37967" y="36638"/>
                      </a:lnTo>
                      <a:lnTo>
                        <a:pt x="42712" y="33079"/>
                      </a:lnTo>
                      <a:lnTo>
                        <a:pt x="51018" y="22401"/>
                      </a:lnTo>
                      <a:lnTo>
                        <a:pt x="61418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402E5979-18BF-E0F9-BA38-4728387FE042}"/>
                    </a:ext>
                  </a:extLst>
                </p:cNvPr>
                <p:cNvSpPr/>
                <p:nvPr/>
              </p:nvSpPr>
              <p:spPr>
                <a:xfrm>
                  <a:off x="2387677" y="3253606"/>
                  <a:ext cx="275257" cy="222326"/>
                </a:xfrm>
                <a:custGeom>
                  <a:avLst/>
                  <a:gdLst>
                    <a:gd name="connsiteX0" fmla="*/ 175397 w 275257"/>
                    <a:gd name="connsiteY0" fmla="*/ 0 h 222326"/>
                    <a:gd name="connsiteX1" fmla="*/ 192205 w 275257"/>
                    <a:gd name="connsiteY1" fmla="*/ 24718 h 222326"/>
                    <a:gd name="connsiteX2" fmla="*/ 210990 w 275257"/>
                    <a:gd name="connsiteY2" fmla="*/ 27684 h 222326"/>
                    <a:gd name="connsiteX3" fmla="*/ 228788 w 275257"/>
                    <a:gd name="connsiteY3" fmla="*/ 34605 h 222326"/>
                    <a:gd name="connsiteX4" fmla="*/ 237686 w 275257"/>
                    <a:gd name="connsiteY4" fmla="*/ 43503 h 222326"/>
                    <a:gd name="connsiteX5" fmla="*/ 250539 w 275257"/>
                    <a:gd name="connsiteY5" fmla="*/ 38560 h 222326"/>
                    <a:gd name="connsiteX6" fmla="*/ 266358 w 275257"/>
                    <a:gd name="connsiteY6" fmla="*/ 46470 h 222326"/>
                    <a:gd name="connsiteX7" fmla="*/ 267224 w 275257"/>
                    <a:gd name="connsiteY7" fmla="*/ 44366 h 222326"/>
                    <a:gd name="connsiteX8" fmla="*/ 275257 w 275257"/>
                    <a:gd name="connsiteY8" fmla="*/ 58136 h 222326"/>
                    <a:gd name="connsiteX9" fmla="*/ 275257 w 275257"/>
                    <a:gd name="connsiteY9" fmla="*/ 68814 h 222326"/>
                    <a:gd name="connsiteX10" fmla="*/ 262206 w 275257"/>
                    <a:gd name="connsiteY10" fmla="*/ 73560 h 222326"/>
                    <a:gd name="connsiteX11" fmla="*/ 240850 w 275257"/>
                    <a:gd name="connsiteY11" fmla="*/ 115086 h 222326"/>
                    <a:gd name="connsiteX12" fmla="*/ 239663 w 275257"/>
                    <a:gd name="connsiteY12" fmla="*/ 137629 h 222326"/>
                    <a:gd name="connsiteX13" fmla="*/ 232545 w 275257"/>
                    <a:gd name="connsiteY13" fmla="*/ 147120 h 222326"/>
                    <a:gd name="connsiteX14" fmla="*/ 233731 w 275257"/>
                    <a:gd name="connsiteY14" fmla="*/ 168476 h 222326"/>
                    <a:gd name="connsiteX15" fmla="*/ 221866 w 275257"/>
                    <a:gd name="connsiteY15" fmla="*/ 186273 h 222326"/>
                    <a:gd name="connsiteX16" fmla="*/ 214748 w 275257"/>
                    <a:gd name="connsiteY16" fmla="*/ 196951 h 222326"/>
                    <a:gd name="connsiteX17" fmla="*/ 204598 w 275257"/>
                    <a:gd name="connsiteY17" fmla="*/ 222326 h 222326"/>
                    <a:gd name="connsiteX18" fmla="*/ 9228 w 275257"/>
                    <a:gd name="connsiteY18" fmla="*/ 222326 h 222326"/>
                    <a:gd name="connsiteX19" fmla="*/ 10678 w 275257"/>
                    <a:gd name="connsiteY19" fmla="*/ 196951 h 222326"/>
                    <a:gd name="connsiteX20" fmla="*/ 5932 w 275257"/>
                    <a:gd name="connsiteY20" fmla="*/ 168476 h 222326"/>
                    <a:gd name="connsiteX21" fmla="*/ 0 w 275257"/>
                    <a:gd name="connsiteY21" fmla="*/ 151866 h 222326"/>
                    <a:gd name="connsiteX22" fmla="*/ 5932 w 275257"/>
                    <a:gd name="connsiteY22" fmla="*/ 142375 h 222326"/>
                    <a:gd name="connsiteX23" fmla="*/ 35594 w 275257"/>
                    <a:gd name="connsiteY23" fmla="*/ 138815 h 222326"/>
                    <a:gd name="connsiteX24" fmla="*/ 17797 w 275257"/>
                    <a:gd name="connsiteY24" fmla="*/ 109154 h 222326"/>
                    <a:gd name="connsiteX25" fmla="*/ 18983 w 275257"/>
                    <a:gd name="connsiteY25" fmla="*/ 96103 h 222326"/>
                    <a:gd name="connsiteX26" fmla="*/ 22543 w 275257"/>
                    <a:gd name="connsiteY26" fmla="*/ 91357 h 222326"/>
                    <a:gd name="connsiteX27" fmla="*/ 23729 w 275257"/>
                    <a:gd name="connsiteY27" fmla="*/ 68814 h 222326"/>
                    <a:gd name="connsiteX28" fmla="*/ 15424 w 275257"/>
                    <a:gd name="connsiteY28" fmla="*/ 52204 h 222326"/>
                    <a:gd name="connsiteX29" fmla="*/ 13051 w 275257"/>
                    <a:gd name="connsiteY29" fmla="*/ 11865 h 222326"/>
                    <a:gd name="connsiteX30" fmla="*/ 16937 w 275257"/>
                    <a:gd name="connsiteY30" fmla="*/ 6579 h 222326"/>
                    <a:gd name="connsiteX31" fmla="*/ 17203 w 275257"/>
                    <a:gd name="connsiteY31" fmla="*/ 6921 h 222326"/>
                    <a:gd name="connsiteX32" fmla="*/ 26102 w 275257"/>
                    <a:gd name="connsiteY32" fmla="*/ 8899 h 222326"/>
                    <a:gd name="connsiteX33" fmla="*/ 41921 w 275257"/>
                    <a:gd name="connsiteY33" fmla="*/ 12853 h 222326"/>
                    <a:gd name="connsiteX34" fmla="*/ 48842 w 275257"/>
                    <a:gd name="connsiteY34" fmla="*/ 29661 h 222326"/>
                    <a:gd name="connsiteX35" fmla="*/ 66639 w 275257"/>
                    <a:gd name="connsiteY35" fmla="*/ 37571 h 222326"/>
                    <a:gd name="connsiteX36" fmla="*/ 71583 w 275257"/>
                    <a:gd name="connsiteY36" fmla="*/ 61300 h 222326"/>
                    <a:gd name="connsiteX37" fmla="*/ 93334 w 275257"/>
                    <a:gd name="connsiteY37" fmla="*/ 67232 h 222326"/>
                    <a:gd name="connsiteX38" fmla="*/ 105199 w 275257"/>
                    <a:gd name="connsiteY38" fmla="*/ 75142 h 222326"/>
                    <a:gd name="connsiteX39" fmla="*/ 117063 w 275257"/>
                    <a:gd name="connsiteY39" fmla="*/ 89973 h 222326"/>
                    <a:gd name="connsiteX40" fmla="*/ 125962 w 275257"/>
                    <a:gd name="connsiteY40" fmla="*/ 76131 h 222326"/>
                    <a:gd name="connsiteX41" fmla="*/ 135848 w 275257"/>
                    <a:gd name="connsiteY41" fmla="*/ 69210 h 222326"/>
                    <a:gd name="connsiteX42" fmla="*/ 145736 w 275257"/>
                    <a:gd name="connsiteY42" fmla="*/ 54379 h 222326"/>
                    <a:gd name="connsiteX43" fmla="*/ 149691 w 275257"/>
                    <a:gd name="connsiteY43" fmla="*/ 51413 h 222326"/>
                    <a:gd name="connsiteX44" fmla="*/ 175397 w 275257"/>
                    <a:gd name="connsiteY44" fmla="*/ 36582 h 222326"/>
                    <a:gd name="connsiteX45" fmla="*/ 164521 w 275257"/>
                    <a:gd name="connsiteY45" fmla="*/ 15820 h 222326"/>
                    <a:gd name="connsiteX46" fmla="*/ 164521 w 275257"/>
                    <a:gd name="connsiteY46" fmla="*/ 989 h 222326"/>
                    <a:gd name="connsiteX0" fmla="*/ 175397 w 275257"/>
                    <a:gd name="connsiteY0" fmla="*/ 0 h 325917"/>
                    <a:gd name="connsiteX1" fmla="*/ 192205 w 275257"/>
                    <a:gd name="connsiteY1" fmla="*/ 24718 h 325917"/>
                    <a:gd name="connsiteX2" fmla="*/ 210990 w 275257"/>
                    <a:gd name="connsiteY2" fmla="*/ 27684 h 325917"/>
                    <a:gd name="connsiteX3" fmla="*/ 228788 w 275257"/>
                    <a:gd name="connsiteY3" fmla="*/ 34605 h 325917"/>
                    <a:gd name="connsiteX4" fmla="*/ 237686 w 275257"/>
                    <a:gd name="connsiteY4" fmla="*/ 43503 h 325917"/>
                    <a:gd name="connsiteX5" fmla="*/ 250539 w 275257"/>
                    <a:gd name="connsiteY5" fmla="*/ 38560 h 325917"/>
                    <a:gd name="connsiteX6" fmla="*/ 266358 w 275257"/>
                    <a:gd name="connsiteY6" fmla="*/ 46470 h 325917"/>
                    <a:gd name="connsiteX7" fmla="*/ 267224 w 275257"/>
                    <a:gd name="connsiteY7" fmla="*/ 44366 h 325917"/>
                    <a:gd name="connsiteX8" fmla="*/ 275257 w 275257"/>
                    <a:gd name="connsiteY8" fmla="*/ 58136 h 325917"/>
                    <a:gd name="connsiteX9" fmla="*/ 275257 w 275257"/>
                    <a:gd name="connsiteY9" fmla="*/ 68814 h 325917"/>
                    <a:gd name="connsiteX10" fmla="*/ 262206 w 275257"/>
                    <a:gd name="connsiteY10" fmla="*/ 73560 h 325917"/>
                    <a:gd name="connsiteX11" fmla="*/ 240850 w 275257"/>
                    <a:gd name="connsiteY11" fmla="*/ 115086 h 325917"/>
                    <a:gd name="connsiteX12" fmla="*/ 239663 w 275257"/>
                    <a:gd name="connsiteY12" fmla="*/ 137629 h 325917"/>
                    <a:gd name="connsiteX13" fmla="*/ 232545 w 275257"/>
                    <a:gd name="connsiteY13" fmla="*/ 147120 h 325917"/>
                    <a:gd name="connsiteX14" fmla="*/ 233731 w 275257"/>
                    <a:gd name="connsiteY14" fmla="*/ 168476 h 325917"/>
                    <a:gd name="connsiteX15" fmla="*/ 221866 w 275257"/>
                    <a:gd name="connsiteY15" fmla="*/ 186273 h 325917"/>
                    <a:gd name="connsiteX16" fmla="*/ 214748 w 275257"/>
                    <a:gd name="connsiteY16" fmla="*/ 196951 h 325917"/>
                    <a:gd name="connsiteX17" fmla="*/ 204598 w 275257"/>
                    <a:gd name="connsiteY17" fmla="*/ 222326 h 325917"/>
                    <a:gd name="connsiteX18" fmla="*/ 124066 w 275257"/>
                    <a:gd name="connsiteY18" fmla="*/ 325890 h 325917"/>
                    <a:gd name="connsiteX19" fmla="*/ 9228 w 275257"/>
                    <a:gd name="connsiteY19" fmla="*/ 222326 h 325917"/>
                    <a:gd name="connsiteX20" fmla="*/ 10678 w 275257"/>
                    <a:gd name="connsiteY20" fmla="*/ 196951 h 325917"/>
                    <a:gd name="connsiteX21" fmla="*/ 5932 w 275257"/>
                    <a:gd name="connsiteY21" fmla="*/ 168476 h 325917"/>
                    <a:gd name="connsiteX22" fmla="*/ 0 w 275257"/>
                    <a:gd name="connsiteY22" fmla="*/ 151866 h 325917"/>
                    <a:gd name="connsiteX23" fmla="*/ 5932 w 275257"/>
                    <a:gd name="connsiteY23" fmla="*/ 142375 h 325917"/>
                    <a:gd name="connsiteX24" fmla="*/ 35594 w 275257"/>
                    <a:gd name="connsiteY24" fmla="*/ 138815 h 325917"/>
                    <a:gd name="connsiteX25" fmla="*/ 17797 w 275257"/>
                    <a:gd name="connsiteY25" fmla="*/ 109154 h 325917"/>
                    <a:gd name="connsiteX26" fmla="*/ 18983 w 275257"/>
                    <a:gd name="connsiteY26" fmla="*/ 96103 h 325917"/>
                    <a:gd name="connsiteX27" fmla="*/ 22543 w 275257"/>
                    <a:gd name="connsiteY27" fmla="*/ 91357 h 325917"/>
                    <a:gd name="connsiteX28" fmla="*/ 23729 w 275257"/>
                    <a:gd name="connsiteY28" fmla="*/ 68814 h 325917"/>
                    <a:gd name="connsiteX29" fmla="*/ 15424 w 275257"/>
                    <a:gd name="connsiteY29" fmla="*/ 52204 h 325917"/>
                    <a:gd name="connsiteX30" fmla="*/ 13051 w 275257"/>
                    <a:gd name="connsiteY30" fmla="*/ 11865 h 325917"/>
                    <a:gd name="connsiteX31" fmla="*/ 16937 w 275257"/>
                    <a:gd name="connsiteY31" fmla="*/ 6579 h 325917"/>
                    <a:gd name="connsiteX32" fmla="*/ 17203 w 275257"/>
                    <a:gd name="connsiteY32" fmla="*/ 6921 h 325917"/>
                    <a:gd name="connsiteX33" fmla="*/ 26102 w 275257"/>
                    <a:gd name="connsiteY33" fmla="*/ 8899 h 325917"/>
                    <a:gd name="connsiteX34" fmla="*/ 41921 w 275257"/>
                    <a:gd name="connsiteY34" fmla="*/ 12853 h 325917"/>
                    <a:gd name="connsiteX35" fmla="*/ 48842 w 275257"/>
                    <a:gd name="connsiteY35" fmla="*/ 29661 h 325917"/>
                    <a:gd name="connsiteX36" fmla="*/ 66639 w 275257"/>
                    <a:gd name="connsiteY36" fmla="*/ 37571 h 325917"/>
                    <a:gd name="connsiteX37" fmla="*/ 71583 w 275257"/>
                    <a:gd name="connsiteY37" fmla="*/ 61300 h 325917"/>
                    <a:gd name="connsiteX38" fmla="*/ 93334 w 275257"/>
                    <a:gd name="connsiteY38" fmla="*/ 67232 h 325917"/>
                    <a:gd name="connsiteX39" fmla="*/ 105199 w 275257"/>
                    <a:gd name="connsiteY39" fmla="*/ 75142 h 325917"/>
                    <a:gd name="connsiteX40" fmla="*/ 117063 w 275257"/>
                    <a:gd name="connsiteY40" fmla="*/ 89973 h 325917"/>
                    <a:gd name="connsiteX41" fmla="*/ 125962 w 275257"/>
                    <a:gd name="connsiteY41" fmla="*/ 76131 h 325917"/>
                    <a:gd name="connsiteX42" fmla="*/ 135848 w 275257"/>
                    <a:gd name="connsiteY42" fmla="*/ 69210 h 325917"/>
                    <a:gd name="connsiteX43" fmla="*/ 145736 w 275257"/>
                    <a:gd name="connsiteY43" fmla="*/ 54379 h 325917"/>
                    <a:gd name="connsiteX44" fmla="*/ 149691 w 275257"/>
                    <a:gd name="connsiteY44" fmla="*/ 51413 h 325917"/>
                    <a:gd name="connsiteX45" fmla="*/ 175397 w 275257"/>
                    <a:gd name="connsiteY45" fmla="*/ 36582 h 325917"/>
                    <a:gd name="connsiteX46" fmla="*/ 164521 w 275257"/>
                    <a:gd name="connsiteY46" fmla="*/ 15820 h 325917"/>
                    <a:gd name="connsiteX47" fmla="*/ 164521 w 275257"/>
                    <a:gd name="connsiteY47" fmla="*/ 989 h 325917"/>
                    <a:gd name="connsiteX48" fmla="*/ 175397 w 275257"/>
                    <a:gd name="connsiteY48" fmla="*/ 0 h 325917"/>
                    <a:gd name="connsiteX0" fmla="*/ 124066 w 275257"/>
                    <a:gd name="connsiteY0" fmla="*/ 325890 h 417330"/>
                    <a:gd name="connsiteX1" fmla="*/ 9228 w 275257"/>
                    <a:gd name="connsiteY1" fmla="*/ 222326 h 417330"/>
                    <a:gd name="connsiteX2" fmla="*/ 10678 w 275257"/>
                    <a:gd name="connsiteY2" fmla="*/ 196951 h 417330"/>
                    <a:gd name="connsiteX3" fmla="*/ 5932 w 275257"/>
                    <a:gd name="connsiteY3" fmla="*/ 168476 h 417330"/>
                    <a:gd name="connsiteX4" fmla="*/ 0 w 275257"/>
                    <a:gd name="connsiteY4" fmla="*/ 151866 h 417330"/>
                    <a:gd name="connsiteX5" fmla="*/ 5932 w 275257"/>
                    <a:gd name="connsiteY5" fmla="*/ 142375 h 417330"/>
                    <a:gd name="connsiteX6" fmla="*/ 35594 w 275257"/>
                    <a:gd name="connsiteY6" fmla="*/ 138815 h 417330"/>
                    <a:gd name="connsiteX7" fmla="*/ 17797 w 275257"/>
                    <a:gd name="connsiteY7" fmla="*/ 109154 h 417330"/>
                    <a:gd name="connsiteX8" fmla="*/ 18983 w 275257"/>
                    <a:gd name="connsiteY8" fmla="*/ 96103 h 417330"/>
                    <a:gd name="connsiteX9" fmla="*/ 22543 w 275257"/>
                    <a:gd name="connsiteY9" fmla="*/ 91357 h 417330"/>
                    <a:gd name="connsiteX10" fmla="*/ 23729 w 275257"/>
                    <a:gd name="connsiteY10" fmla="*/ 68814 h 417330"/>
                    <a:gd name="connsiteX11" fmla="*/ 15424 w 275257"/>
                    <a:gd name="connsiteY11" fmla="*/ 52204 h 417330"/>
                    <a:gd name="connsiteX12" fmla="*/ 13051 w 275257"/>
                    <a:gd name="connsiteY12" fmla="*/ 11865 h 417330"/>
                    <a:gd name="connsiteX13" fmla="*/ 16937 w 275257"/>
                    <a:gd name="connsiteY13" fmla="*/ 6579 h 417330"/>
                    <a:gd name="connsiteX14" fmla="*/ 17203 w 275257"/>
                    <a:gd name="connsiteY14" fmla="*/ 6921 h 417330"/>
                    <a:gd name="connsiteX15" fmla="*/ 26102 w 275257"/>
                    <a:gd name="connsiteY15" fmla="*/ 8899 h 417330"/>
                    <a:gd name="connsiteX16" fmla="*/ 41921 w 275257"/>
                    <a:gd name="connsiteY16" fmla="*/ 12853 h 417330"/>
                    <a:gd name="connsiteX17" fmla="*/ 48842 w 275257"/>
                    <a:gd name="connsiteY17" fmla="*/ 29661 h 417330"/>
                    <a:gd name="connsiteX18" fmla="*/ 66639 w 275257"/>
                    <a:gd name="connsiteY18" fmla="*/ 37571 h 417330"/>
                    <a:gd name="connsiteX19" fmla="*/ 71583 w 275257"/>
                    <a:gd name="connsiteY19" fmla="*/ 61300 h 417330"/>
                    <a:gd name="connsiteX20" fmla="*/ 93334 w 275257"/>
                    <a:gd name="connsiteY20" fmla="*/ 67232 h 417330"/>
                    <a:gd name="connsiteX21" fmla="*/ 105199 w 275257"/>
                    <a:gd name="connsiteY21" fmla="*/ 75142 h 417330"/>
                    <a:gd name="connsiteX22" fmla="*/ 117063 w 275257"/>
                    <a:gd name="connsiteY22" fmla="*/ 89973 h 417330"/>
                    <a:gd name="connsiteX23" fmla="*/ 125962 w 275257"/>
                    <a:gd name="connsiteY23" fmla="*/ 76131 h 417330"/>
                    <a:gd name="connsiteX24" fmla="*/ 135848 w 275257"/>
                    <a:gd name="connsiteY24" fmla="*/ 69210 h 417330"/>
                    <a:gd name="connsiteX25" fmla="*/ 145736 w 275257"/>
                    <a:gd name="connsiteY25" fmla="*/ 54379 h 417330"/>
                    <a:gd name="connsiteX26" fmla="*/ 149691 w 275257"/>
                    <a:gd name="connsiteY26" fmla="*/ 51413 h 417330"/>
                    <a:gd name="connsiteX27" fmla="*/ 175397 w 275257"/>
                    <a:gd name="connsiteY27" fmla="*/ 36582 h 417330"/>
                    <a:gd name="connsiteX28" fmla="*/ 164521 w 275257"/>
                    <a:gd name="connsiteY28" fmla="*/ 15820 h 417330"/>
                    <a:gd name="connsiteX29" fmla="*/ 164521 w 275257"/>
                    <a:gd name="connsiteY29" fmla="*/ 989 h 417330"/>
                    <a:gd name="connsiteX30" fmla="*/ 175397 w 275257"/>
                    <a:gd name="connsiteY30" fmla="*/ 0 h 417330"/>
                    <a:gd name="connsiteX31" fmla="*/ 192205 w 275257"/>
                    <a:gd name="connsiteY31" fmla="*/ 24718 h 417330"/>
                    <a:gd name="connsiteX32" fmla="*/ 210990 w 275257"/>
                    <a:gd name="connsiteY32" fmla="*/ 27684 h 417330"/>
                    <a:gd name="connsiteX33" fmla="*/ 228788 w 275257"/>
                    <a:gd name="connsiteY33" fmla="*/ 34605 h 417330"/>
                    <a:gd name="connsiteX34" fmla="*/ 237686 w 275257"/>
                    <a:gd name="connsiteY34" fmla="*/ 43503 h 417330"/>
                    <a:gd name="connsiteX35" fmla="*/ 250539 w 275257"/>
                    <a:gd name="connsiteY35" fmla="*/ 38560 h 417330"/>
                    <a:gd name="connsiteX36" fmla="*/ 266358 w 275257"/>
                    <a:gd name="connsiteY36" fmla="*/ 46470 h 417330"/>
                    <a:gd name="connsiteX37" fmla="*/ 267224 w 275257"/>
                    <a:gd name="connsiteY37" fmla="*/ 44366 h 417330"/>
                    <a:gd name="connsiteX38" fmla="*/ 275257 w 275257"/>
                    <a:gd name="connsiteY38" fmla="*/ 58136 h 417330"/>
                    <a:gd name="connsiteX39" fmla="*/ 275257 w 275257"/>
                    <a:gd name="connsiteY39" fmla="*/ 68814 h 417330"/>
                    <a:gd name="connsiteX40" fmla="*/ 262206 w 275257"/>
                    <a:gd name="connsiteY40" fmla="*/ 73560 h 417330"/>
                    <a:gd name="connsiteX41" fmla="*/ 240850 w 275257"/>
                    <a:gd name="connsiteY41" fmla="*/ 115086 h 417330"/>
                    <a:gd name="connsiteX42" fmla="*/ 239663 w 275257"/>
                    <a:gd name="connsiteY42" fmla="*/ 137629 h 417330"/>
                    <a:gd name="connsiteX43" fmla="*/ 232545 w 275257"/>
                    <a:gd name="connsiteY43" fmla="*/ 147120 h 417330"/>
                    <a:gd name="connsiteX44" fmla="*/ 233731 w 275257"/>
                    <a:gd name="connsiteY44" fmla="*/ 168476 h 417330"/>
                    <a:gd name="connsiteX45" fmla="*/ 221866 w 275257"/>
                    <a:gd name="connsiteY45" fmla="*/ 186273 h 417330"/>
                    <a:gd name="connsiteX46" fmla="*/ 214748 w 275257"/>
                    <a:gd name="connsiteY46" fmla="*/ 196951 h 417330"/>
                    <a:gd name="connsiteX47" fmla="*/ 204598 w 275257"/>
                    <a:gd name="connsiteY47" fmla="*/ 222326 h 417330"/>
                    <a:gd name="connsiteX48" fmla="*/ 215506 w 275257"/>
                    <a:gd name="connsiteY48" fmla="*/ 417330 h 417330"/>
                    <a:gd name="connsiteX0" fmla="*/ 9228 w 275257"/>
                    <a:gd name="connsiteY0" fmla="*/ 222326 h 417330"/>
                    <a:gd name="connsiteX1" fmla="*/ 10678 w 275257"/>
                    <a:gd name="connsiteY1" fmla="*/ 196951 h 417330"/>
                    <a:gd name="connsiteX2" fmla="*/ 5932 w 275257"/>
                    <a:gd name="connsiteY2" fmla="*/ 168476 h 417330"/>
                    <a:gd name="connsiteX3" fmla="*/ 0 w 275257"/>
                    <a:gd name="connsiteY3" fmla="*/ 151866 h 417330"/>
                    <a:gd name="connsiteX4" fmla="*/ 5932 w 275257"/>
                    <a:gd name="connsiteY4" fmla="*/ 142375 h 417330"/>
                    <a:gd name="connsiteX5" fmla="*/ 35594 w 275257"/>
                    <a:gd name="connsiteY5" fmla="*/ 138815 h 417330"/>
                    <a:gd name="connsiteX6" fmla="*/ 17797 w 275257"/>
                    <a:gd name="connsiteY6" fmla="*/ 109154 h 417330"/>
                    <a:gd name="connsiteX7" fmla="*/ 18983 w 275257"/>
                    <a:gd name="connsiteY7" fmla="*/ 96103 h 417330"/>
                    <a:gd name="connsiteX8" fmla="*/ 22543 w 275257"/>
                    <a:gd name="connsiteY8" fmla="*/ 91357 h 417330"/>
                    <a:gd name="connsiteX9" fmla="*/ 23729 w 275257"/>
                    <a:gd name="connsiteY9" fmla="*/ 68814 h 417330"/>
                    <a:gd name="connsiteX10" fmla="*/ 15424 w 275257"/>
                    <a:gd name="connsiteY10" fmla="*/ 52204 h 417330"/>
                    <a:gd name="connsiteX11" fmla="*/ 13051 w 275257"/>
                    <a:gd name="connsiteY11" fmla="*/ 11865 h 417330"/>
                    <a:gd name="connsiteX12" fmla="*/ 16937 w 275257"/>
                    <a:gd name="connsiteY12" fmla="*/ 6579 h 417330"/>
                    <a:gd name="connsiteX13" fmla="*/ 17203 w 275257"/>
                    <a:gd name="connsiteY13" fmla="*/ 6921 h 417330"/>
                    <a:gd name="connsiteX14" fmla="*/ 26102 w 275257"/>
                    <a:gd name="connsiteY14" fmla="*/ 8899 h 417330"/>
                    <a:gd name="connsiteX15" fmla="*/ 41921 w 275257"/>
                    <a:gd name="connsiteY15" fmla="*/ 12853 h 417330"/>
                    <a:gd name="connsiteX16" fmla="*/ 48842 w 275257"/>
                    <a:gd name="connsiteY16" fmla="*/ 29661 h 417330"/>
                    <a:gd name="connsiteX17" fmla="*/ 66639 w 275257"/>
                    <a:gd name="connsiteY17" fmla="*/ 37571 h 417330"/>
                    <a:gd name="connsiteX18" fmla="*/ 71583 w 275257"/>
                    <a:gd name="connsiteY18" fmla="*/ 61300 h 417330"/>
                    <a:gd name="connsiteX19" fmla="*/ 93334 w 275257"/>
                    <a:gd name="connsiteY19" fmla="*/ 67232 h 417330"/>
                    <a:gd name="connsiteX20" fmla="*/ 105199 w 275257"/>
                    <a:gd name="connsiteY20" fmla="*/ 75142 h 417330"/>
                    <a:gd name="connsiteX21" fmla="*/ 117063 w 275257"/>
                    <a:gd name="connsiteY21" fmla="*/ 89973 h 417330"/>
                    <a:gd name="connsiteX22" fmla="*/ 125962 w 275257"/>
                    <a:gd name="connsiteY22" fmla="*/ 76131 h 417330"/>
                    <a:gd name="connsiteX23" fmla="*/ 135848 w 275257"/>
                    <a:gd name="connsiteY23" fmla="*/ 69210 h 417330"/>
                    <a:gd name="connsiteX24" fmla="*/ 145736 w 275257"/>
                    <a:gd name="connsiteY24" fmla="*/ 54379 h 417330"/>
                    <a:gd name="connsiteX25" fmla="*/ 149691 w 275257"/>
                    <a:gd name="connsiteY25" fmla="*/ 51413 h 417330"/>
                    <a:gd name="connsiteX26" fmla="*/ 175397 w 275257"/>
                    <a:gd name="connsiteY26" fmla="*/ 36582 h 417330"/>
                    <a:gd name="connsiteX27" fmla="*/ 164521 w 275257"/>
                    <a:gd name="connsiteY27" fmla="*/ 15820 h 417330"/>
                    <a:gd name="connsiteX28" fmla="*/ 164521 w 275257"/>
                    <a:gd name="connsiteY28" fmla="*/ 989 h 417330"/>
                    <a:gd name="connsiteX29" fmla="*/ 175397 w 275257"/>
                    <a:gd name="connsiteY29" fmla="*/ 0 h 417330"/>
                    <a:gd name="connsiteX30" fmla="*/ 192205 w 275257"/>
                    <a:gd name="connsiteY30" fmla="*/ 24718 h 417330"/>
                    <a:gd name="connsiteX31" fmla="*/ 210990 w 275257"/>
                    <a:gd name="connsiteY31" fmla="*/ 27684 h 417330"/>
                    <a:gd name="connsiteX32" fmla="*/ 228788 w 275257"/>
                    <a:gd name="connsiteY32" fmla="*/ 34605 h 417330"/>
                    <a:gd name="connsiteX33" fmla="*/ 237686 w 275257"/>
                    <a:gd name="connsiteY33" fmla="*/ 43503 h 417330"/>
                    <a:gd name="connsiteX34" fmla="*/ 250539 w 275257"/>
                    <a:gd name="connsiteY34" fmla="*/ 38560 h 417330"/>
                    <a:gd name="connsiteX35" fmla="*/ 266358 w 275257"/>
                    <a:gd name="connsiteY35" fmla="*/ 46470 h 417330"/>
                    <a:gd name="connsiteX36" fmla="*/ 267224 w 275257"/>
                    <a:gd name="connsiteY36" fmla="*/ 44366 h 417330"/>
                    <a:gd name="connsiteX37" fmla="*/ 275257 w 275257"/>
                    <a:gd name="connsiteY37" fmla="*/ 58136 h 417330"/>
                    <a:gd name="connsiteX38" fmla="*/ 275257 w 275257"/>
                    <a:gd name="connsiteY38" fmla="*/ 68814 h 417330"/>
                    <a:gd name="connsiteX39" fmla="*/ 262206 w 275257"/>
                    <a:gd name="connsiteY39" fmla="*/ 73560 h 417330"/>
                    <a:gd name="connsiteX40" fmla="*/ 240850 w 275257"/>
                    <a:gd name="connsiteY40" fmla="*/ 115086 h 417330"/>
                    <a:gd name="connsiteX41" fmla="*/ 239663 w 275257"/>
                    <a:gd name="connsiteY41" fmla="*/ 137629 h 417330"/>
                    <a:gd name="connsiteX42" fmla="*/ 232545 w 275257"/>
                    <a:gd name="connsiteY42" fmla="*/ 147120 h 417330"/>
                    <a:gd name="connsiteX43" fmla="*/ 233731 w 275257"/>
                    <a:gd name="connsiteY43" fmla="*/ 168476 h 417330"/>
                    <a:gd name="connsiteX44" fmla="*/ 221866 w 275257"/>
                    <a:gd name="connsiteY44" fmla="*/ 186273 h 417330"/>
                    <a:gd name="connsiteX45" fmla="*/ 214748 w 275257"/>
                    <a:gd name="connsiteY45" fmla="*/ 196951 h 417330"/>
                    <a:gd name="connsiteX46" fmla="*/ 204598 w 275257"/>
                    <a:gd name="connsiteY46" fmla="*/ 222326 h 417330"/>
                    <a:gd name="connsiteX47" fmla="*/ 215506 w 275257"/>
                    <a:gd name="connsiteY47" fmla="*/ 417330 h 417330"/>
                    <a:gd name="connsiteX0" fmla="*/ 9228 w 275257"/>
                    <a:gd name="connsiteY0" fmla="*/ 222326 h 222326"/>
                    <a:gd name="connsiteX1" fmla="*/ 10678 w 275257"/>
                    <a:gd name="connsiteY1" fmla="*/ 196951 h 222326"/>
                    <a:gd name="connsiteX2" fmla="*/ 5932 w 275257"/>
                    <a:gd name="connsiteY2" fmla="*/ 168476 h 222326"/>
                    <a:gd name="connsiteX3" fmla="*/ 0 w 275257"/>
                    <a:gd name="connsiteY3" fmla="*/ 151866 h 222326"/>
                    <a:gd name="connsiteX4" fmla="*/ 5932 w 275257"/>
                    <a:gd name="connsiteY4" fmla="*/ 142375 h 222326"/>
                    <a:gd name="connsiteX5" fmla="*/ 35594 w 275257"/>
                    <a:gd name="connsiteY5" fmla="*/ 138815 h 222326"/>
                    <a:gd name="connsiteX6" fmla="*/ 17797 w 275257"/>
                    <a:gd name="connsiteY6" fmla="*/ 109154 h 222326"/>
                    <a:gd name="connsiteX7" fmla="*/ 18983 w 275257"/>
                    <a:gd name="connsiteY7" fmla="*/ 96103 h 222326"/>
                    <a:gd name="connsiteX8" fmla="*/ 22543 w 275257"/>
                    <a:gd name="connsiteY8" fmla="*/ 91357 h 222326"/>
                    <a:gd name="connsiteX9" fmla="*/ 23729 w 275257"/>
                    <a:gd name="connsiteY9" fmla="*/ 68814 h 222326"/>
                    <a:gd name="connsiteX10" fmla="*/ 15424 w 275257"/>
                    <a:gd name="connsiteY10" fmla="*/ 52204 h 222326"/>
                    <a:gd name="connsiteX11" fmla="*/ 13051 w 275257"/>
                    <a:gd name="connsiteY11" fmla="*/ 11865 h 222326"/>
                    <a:gd name="connsiteX12" fmla="*/ 16937 w 275257"/>
                    <a:gd name="connsiteY12" fmla="*/ 6579 h 222326"/>
                    <a:gd name="connsiteX13" fmla="*/ 17203 w 275257"/>
                    <a:gd name="connsiteY13" fmla="*/ 6921 h 222326"/>
                    <a:gd name="connsiteX14" fmla="*/ 26102 w 275257"/>
                    <a:gd name="connsiteY14" fmla="*/ 8899 h 222326"/>
                    <a:gd name="connsiteX15" fmla="*/ 41921 w 275257"/>
                    <a:gd name="connsiteY15" fmla="*/ 12853 h 222326"/>
                    <a:gd name="connsiteX16" fmla="*/ 48842 w 275257"/>
                    <a:gd name="connsiteY16" fmla="*/ 29661 h 222326"/>
                    <a:gd name="connsiteX17" fmla="*/ 66639 w 275257"/>
                    <a:gd name="connsiteY17" fmla="*/ 37571 h 222326"/>
                    <a:gd name="connsiteX18" fmla="*/ 71583 w 275257"/>
                    <a:gd name="connsiteY18" fmla="*/ 61300 h 222326"/>
                    <a:gd name="connsiteX19" fmla="*/ 93334 w 275257"/>
                    <a:gd name="connsiteY19" fmla="*/ 67232 h 222326"/>
                    <a:gd name="connsiteX20" fmla="*/ 105199 w 275257"/>
                    <a:gd name="connsiteY20" fmla="*/ 75142 h 222326"/>
                    <a:gd name="connsiteX21" fmla="*/ 117063 w 275257"/>
                    <a:gd name="connsiteY21" fmla="*/ 89973 h 222326"/>
                    <a:gd name="connsiteX22" fmla="*/ 125962 w 275257"/>
                    <a:gd name="connsiteY22" fmla="*/ 76131 h 222326"/>
                    <a:gd name="connsiteX23" fmla="*/ 135848 w 275257"/>
                    <a:gd name="connsiteY23" fmla="*/ 69210 h 222326"/>
                    <a:gd name="connsiteX24" fmla="*/ 145736 w 275257"/>
                    <a:gd name="connsiteY24" fmla="*/ 54379 h 222326"/>
                    <a:gd name="connsiteX25" fmla="*/ 149691 w 275257"/>
                    <a:gd name="connsiteY25" fmla="*/ 51413 h 222326"/>
                    <a:gd name="connsiteX26" fmla="*/ 175397 w 275257"/>
                    <a:gd name="connsiteY26" fmla="*/ 36582 h 222326"/>
                    <a:gd name="connsiteX27" fmla="*/ 164521 w 275257"/>
                    <a:gd name="connsiteY27" fmla="*/ 15820 h 222326"/>
                    <a:gd name="connsiteX28" fmla="*/ 164521 w 275257"/>
                    <a:gd name="connsiteY28" fmla="*/ 989 h 222326"/>
                    <a:gd name="connsiteX29" fmla="*/ 175397 w 275257"/>
                    <a:gd name="connsiteY29" fmla="*/ 0 h 222326"/>
                    <a:gd name="connsiteX30" fmla="*/ 192205 w 275257"/>
                    <a:gd name="connsiteY30" fmla="*/ 24718 h 222326"/>
                    <a:gd name="connsiteX31" fmla="*/ 210990 w 275257"/>
                    <a:gd name="connsiteY31" fmla="*/ 27684 h 222326"/>
                    <a:gd name="connsiteX32" fmla="*/ 228788 w 275257"/>
                    <a:gd name="connsiteY32" fmla="*/ 34605 h 222326"/>
                    <a:gd name="connsiteX33" fmla="*/ 237686 w 275257"/>
                    <a:gd name="connsiteY33" fmla="*/ 43503 h 222326"/>
                    <a:gd name="connsiteX34" fmla="*/ 250539 w 275257"/>
                    <a:gd name="connsiteY34" fmla="*/ 38560 h 222326"/>
                    <a:gd name="connsiteX35" fmla="*/ 266358 w 275257"/>
                    <a:gd name="connsiteY35" fmla="*/ 46470 h 222326"/>
                    <a:gd name="connsiteX36" fmla="*/ 267224 w 275257"/>
                    <a:gd name="connsiteY36" fmla="*/ 44366 h 222326"/>
                    <a:gd name="connsiteX37" fmla="*/ 275257 w 275257"/>
                    <a:gd name="connsiteY37" fmla="*/ 58136 h 222326"/>
                    <a:gd name="connsiteX38" fmla="*/ 275257 w 275257"/>
                    <a:gd name="connsiteY38" fmla="*/ 68814 h 222326"/>
                    <a:gd name="connsiteX39" fmla="*/ 262206 w 275257"/>
                    <a:gd name="connsiteY39" fmla="*/ 73560 h 222326"/>
                    <a:gd name="connsiteX40" fmla="*/ 240850 w 275257"/>
                    <a:gd name="connsiteY40" fmla="*/ 115086 h 222326"/>
                    <a:gd name="connsiteX41" fmla="*/ 239663 w 275257"/>
                    <a:gd name="connsiteY41" fmla="*/ 137629 h 222326"/>
                    <a:gd name="connsiteX42" fmla="*/ 232545 w 275257"/>
                    <a:gd name="connsiteY42" fmla="*/ 147120 h 222326"/>
                    <a:gd name="connsiteX43" fmla="*/ 233731 w 275257"/>
                    <a:gd name="connsiteY43" fmla="*/ 168476 h 222326"/>
                    <a:gd name="connsiteX44" fmla="*/ 221866 w 275257"/>
                    <a:gd name="connsiteY44" fmla="*/ 186273 h 222326"/>
                    <a:gd name="connsiteX45" fmla="*/ 214748 w 275257"/>
                    <a:gd name="connsiteY45" fmla="*/ 196951 h 222326"/>
                    <a:gd name="connsiteX46" fmla="*/ 204598 w 275257"/>
                    <a:gd name="connsiteY46" fmla="*/ 222326 h 222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5257" h="222326">
                      <a:moveTo>
                        <a:pt x="9228" y="222326"/>
                      </a:moveTo>
                      <a:cubicBezTo>
                        <a:pt x="9711" y="213868"/>
                        <a:pt x="10195" y="205409"/>
                        <a:pt x="10678" y="196951"/>
                      </a:cubicBezTo>
                      <a:lnTo>
                        <a:pt x="5932" y="168476"/>
                      </a:lnTo>
                      <a:lnTo>
                        <a:pt x="0" y="151866"/>
                      </a:lnTo>
                      <a:lnTo>
                        <a:pt x="5932" y="142375"/>
                      </a:lnTo>
                      <a:lnTo>
                        <a:pt x="35594" y="138815"/>
                      </a:lnTo>
                      <a:lnTo>
                        <a:pt x="17797" y="109154"/>
                      </a:lnTo>
                      <a:lnTo>
                        <a:pt x="18983" y="96103"/>
                      </a:lnTo>
                      <a:lnTo>
                        <a:pt x="22543" y="91357"/>
                      </a:lnTo>
                      <a:cubicBezTo>
                        <a:pt x="22938" y="83843"/>
                        <a:pt x="23334" y="76328"/>
                        <a:pt x="23729" y="68814"/>
                      </a:cubicBezTo>
                      <a:lnTo>
                        <a:pt x="15424" y="52204"/>
                      </a:lnTo>
                      <a:lnTo>
                        <a:pt x="13051" y="11865"/>
                      </a:lnTo>
                      <a:lnTo>
                        <a:pt x="16937" y="6579"/>
                      </a:lnTo>
                      <a:lnTo>
                        <a:pt x="17203" y="6921"/>
                      </a:lnTo>
                      <a:lnTo>
                        <a:pt x="26102" y="8899"/>
                      </a:lnTo>
                      <a:lnTo>
                        <a:pt x="41921" y="12853"/>
                      </a:lnTo>
                      <a:lnTo>
                        <a:pt x="48842" y="29661"/>
                      </a:lnTo>
                      <a:lnTo>
                        <a:pt x="66639" y="37571"/>
                      </a:lnTo>
                      <a:lnTo>
                        <a:pt x="71583" y="61300"/>
                      </a:lnTo>
                      <a:lnTo>
                        <a:pt x="93334" y="67232"/>
                      </a:lnTo>
                      <a:lnTo>
                        <a:pt x="105199" y="75142"/>
                      </a:lnTo>
                      <a:lnTo>
                        <a:pt x="117063" y="89973"/>
                      </a:lnTo>
                      <a:lnTo>
                        <a:pt x="125962" y="76131"/>
                      </a:lnTo>
                      <a:lnTo>
                        <a:pt x="135848" y="69210"/>
                      </a:lnTo>
                      <a:lnTo>
                        <a:pt x="145736" y="54379"/>
                      </a:lnTo>
                      <a:lnTo>
                        <a:pt x="149691" y="51413"/>
                      </a:lnTo>
                      <a:lnTo>
                        <a:pt x="175397" y="36582"/>
                      </a:lnTo>
                      <a:lnTo>
                        <a:pt x="164521" y="15820"/>
                      </a:lnTo>
                      <a:lnTo>
                        <a:pt x="164521" y="989"/>
                      </a:lnTo>
                      <a:lnTo>
                        <a:pt x="175397" y="0"/>
                      </a:lnTo>
                      <a:lnTo>
                        <a:pt x="192205" y="24718"/>
                      </a:lnTo>
                      <a:lnTo>
                        <a:pt x="210990" y="27684"/>
                      </a:lnTo>
                      <a:lnTo>
                        <a:pt x="228788" y="34605"/>
                      </a:lnTo>
                      <a:lnTo>
                        <a:pt x="237686" y="43503"/>
                      </a:lnTo>
                      <a:lnTo>
                        <a:pt x="250539" y="38560"/>
                      </a:lnTo>
                      <a:lnTo>
                        <a:pt x="266358" y="46470"/>
                      </a:lnTo>
                      <a:lnTo>
                        <a:pt x="267224" y="44366"/>
                      </a:lnTo>
                      <a:lnTo>
                        <a:pt x="275257" y="58136"/>
                      </a:lnTo>
                      <a:lnTo>
                        <a:pt x="275257" y="68814"/>
                      </a:lnTo>
                      <a:lnTo>
                        <a:pt x="262206" y="73560"/>
                      </a:lnTo>
                      <a:lnTo>
                        <a:pt x="240850" y="115086"/>
                      </a:lnTo>
                      <a:cubicBezTo>
                        <a:pt x="240454" y="122600"/>
                        <a:pt x="240059" y="130115"/>
                        <a:pt x="239663" y="137629"/>
                      </a:cubicBezTo>
                      <a:lnTo>
                        <a:pt x="232545" y="147120"/>
                      </a:lnTo>
                      <a:cubicBezTo>
                        <a:pt x="232940" y="154239"/>
                        <a:pt x="233336" y="161357"/>
                        <a:pt x="233731" y="168476"/>
                      </a:cubicBezTo>
                      <a:lnTo>
                        <a:pt x="221866" y="186273"/>
                      </a:lnTo>
                      <a:lnTo>
                        <a:pt x="214748" y="196951"/>
                      </a:lnTo>
                      <a:lnTo>
                        <a:pt x="204598" y="222326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CBEE32DB-EA12-9F54-0709-9C3260E7E27A}"/>
                    </a:ext>
                  </a:extLst>
                </p:cNvPr>
                <p:cNvSpPr/>
                <p:nvPr/>
              </p:nvSpPr>
              <p:spPr>
                <a:xfrm>
                  <a:off x="750372" y="3234777"/>
                  <a:ext cx="466276" cy="241155"/>
                </a:xfrm>
                <a:custGeom>
                  <a:avLst/>
                  <a:gdLst>
                    <a:gd name="connsiteX0" fmla="*/ 410366 w 466276"/>
                    <a:gd name="connsiteY0" fmla="*/ 0 h 241155"/>
                    <a:gd name="connsiteX1" fmla="*/ 420597 w 466276"/>
                    <a:gd name="connsiteY1" fmla="*/ 13886 h 241155"/>
                    <a:gd name="connsiteX2" fmla="*/ 440372 w 466276"/>
                    <a:gd name="connsiteY2" fmla="*/ 17841 h 241155"/>
                    <a:gd name="connsiteX3" fmla="*/ 446304 w 466276"/>
                    <a:gd name="connsiteY3" fmla="*/ 27728 h 241155"/>
                    <a:gd name="connsiteX4" fmla="*/ 446304 w 466276"/>
                    <a:gd name="connsiteY4" fmla="*/ 38604 h 241155"/>
                    <a:gd name="connsiteX5" fmla="*/ 438395 w 466276"/>
                    <a:gd name="connsiteY5" fmla="*/ 41570 h 241155"/>
                    <a:gd name="connsiteX6" fmla="*/ 441361 w 466276"/>
                    <a:gd name="connsiteY6" fmla="*/ 50468 h 241155"/>
                    <a:gd name="connsiteX7" fmla="*/ 452236 w 466276"/>
                    <a:gd name="connsiteY7" fmla="*/ 58378 h 241155"/>
                    <a:gd name="connsiteX8" fmla="*/ 452236 w 466276"/>
                    <a:gd name="connsiteY8" fmla="*/ 88039 h 241155"/>
                    <a:gd name="connsiteX9" fmla="*/ 465090 w 466276"/>
                    <a:gd name="connsiteY9" fmla="*/ 105836 h 241155"/>
                    <a:gd name="connsiteX10" fmla="*/ 459157 w 466276"/>
                    <a:gd name="connsiteY10" fmla="*/ 116712 h 241155"/>
                    <a:gd name="connsiteX11" fmla="*/ 463995 w 466276"/>
                    <a:gd name="connsiteY11" fmla="*/ 121549 h 241155"/>
                    <a:gd name="connsiteX12" fmla="*/ 463903 w 466276"/>
                    <a:gd name="connsiteY12" fmla="*/ 122051 h 241155"/>
                    <a:gd name="connsiteX13" fmla="*/ 459157 w 466276"/>
                    <a:gd name="connsiteY13" fmla="*/ 163577 h 241155"/>
                    <a:gd name="connsiteX14" fmla="*/ 466276 w 466276"/>
                    <a:gd name="connsiteY14" fmla="*/ 183747 h 241155"/>
                    <a:gd name="connsiteX15" fmla="*/ 462717 w 466276"/>
                    <a:gd name="connsiteY15" fmla="*/ 201543 h 241155"/>
                    <a:gd name="connsiteX16" fmla="*/ 456785 w 466276"/>
                    <a:gd name="connsiteY16" fmla="*/ 211035 h 241155"/>
                    <a:gd name="connsiteX17" fmla="*/ 460344 w 466276"/>
                    <a:gd name="connsiteY17" fmla="*/ 231205 h 241155"/>
                    <a:gd name="connsiteX18" fmla="*/ 447293 w 466276"/>
                    <a:gd name="connsiteY18" fmla="*/ 231205 h 241155"/>
                    <a:gd name="connsiteX19" fmla="*/ 435812 w 466276"/>
                    <a:gd name="connsiteY19" fmla="*/ 241155 h 241155"/>
                    <a:gd name="connsiteX20" fmla="*/ 5205 w 466276"/>
                    <a:gd name="connsiteY20" fmla="*/ 241155 h 241155"/>
                    <a:gd name="connsiteX21" fmla="*/ 1187 w 466276"/>
                    <a:gd name="connsiteY21" fmla="*/ 237137 h 241155"/>
                    <a:gd name="connsiteX22" fmla="*/ 0 w 466276"/>
                    <a:gd name="connsiteY22" fmla="*/ 208662 h 241155"/>
                    <a:gd name="connsiteX23" fmla="*/ 14238 w 466276"/>
                    <a:gd name="connsiteY23" fmla="*/ 189679 h 241155"/>
                    <a:gd name="connsiteX24" fmla="*/ 13051 w 466276"/>
                    <a:gd name="connsiteY24" fmla="*/ 180187 h 241155"/>
                    <a:gd name="connsiteX25" fmla="*/ 10678 w 466276"/>
                    <a:gd name="connsiteY25" fmla="*/ 165950 h 241155"/>
                    <a:gd name="connsiteX26" fmla="*/ 5933 w 466276"/>
                    <a:gd name="connsiteY26" fmla="*/ 155272 h 241155"/>
                    <a:gd name="connsiteX27" fmla="*/ 5933 w 466276"/>
                    <a:gd name="connsiteY27" fmla="*/ 146967 h 241155"/>
                    <a:gd name="connsiteX28" fmla="*/ 30848 w 466276"/>
                    <a:gd name="connsiteY28" fmla="*/ 135102 h 241155"/>
                    <a:gd name="connsiteX29" fmla="*/ 33221 w 466276"/>
                    <a:gd name="connsiteY29" fmla="*/ 119678 h 241155"/>
                    <a:gd name="connsiteX30" fmla="*/ 29662 w 466276"/>
                    <a:gd name="connsiteY30" fmla="*/ 109000 h 241155"/>
                    <a:gd name="connsiteX31" fmla="*/ 34407 w 466276"/>
                    <a:gd name="connsiteY31" fmla="*/ 73406 h 241155"/>
                    <a:gd name="connsiteX32" fmla="*/ 47458 w 466276"/>
                    <a:gd name="connsiteY32" fmla="*/ 56796 h 241155"/>
                    <a:gd name="connsiteX33" fmla="*/ 49831 w 466276"/>
                    <a:gd name="connsiteY33" fmla="*/ 37813 h 241155"/>
                    <a:gd name="connsiteX34" fmla="*/ 65255 w 466276"/>
                    <a:gd name="connsiteY34" fmla="*/ 24762 h 241155"/>
                    <a:gd name="connsiteX35" fmla="*/ 65255 w 466276"/>
                    <a:gd name="connsiteY35" fmla="*/ 17643 h 241155"/>
                    <a:gd name="connsiteX36" fmla="*/ 79493 w 466276"/>
                    <a:gd name="connsiteY36" fmla="*/ 10524 h 241155"/>
                    <a:gd name="connsiteX37" fmla="*/ 88984 w 466276"/>
                    <a:gd name="connsiteY37" fmla="*/ 17643 h 241155"/>
                    <a:gd name="connsiteX38" fmla="*/ 97289 w 466276"/>
                    <a:gd name="connsiteY38" fmla="*/ 5779 h 241155"/>
                    <a:gd name="connsiteX39" fmla="*/ 128137 w 466276"/>
                    <a:gd name="connsiteY39" fmla="*/ 5779 h 241155"/>
                    <a:gd name="connsiteX40" fmla="*/ 115086 w 466276"/>
                    <a:gd name="connsiteY40" fmla="*/ 22389 h 241155"/>
                    <a:gd name="connsiteX41" fmla="*/ 116273 w 466276"/>
                    <a:gd name="connsiteY41" fmla="*/ 40186 h 241155"/>
                    <a:gd name="connsiteX42" fmla="*/ 96103 w 466276"/>
                    <a:gd name="connsiteY42" fmla="*/ 60355 h 241155"/>
                    <a:gd name="connsiteX43" fmla="*/ 100849 w 466276"/>
                    <a:gd name="connsiteY43" fmla="*/ 69847 h 241155"/>
                    <a:gd name="connsiteX44" fmla="*/ 102035 w 466276"/>
                    <a:gd name="connsiteY44" fmla="*/ 79339 h 241155"/>
                    <a:gd name="connsiteX45" fmla="*/ 107968 w 466276"/>
                    <a:gd name="connsiteY45" fmla="*/ 85271 h 241155"/>
                    <a:gd name="connsiteX46" fmla="*/ 135256 w 466276"/>
                    <a:gd name="connsiteY46" fmla="*/ 109000 h 241155"/>
                    <a:gd name="connsiteX47" fmla="*/ 151866 w 466276"/>
                    <a:gd name="connsiteY47" fmla="*/ 117305 h 241155"/>
                    <a:gd name="connsiteX48" fmla="*/ 156612 w 466276"/>
                    <a:gd name="connsiteY48" fmla="*/ 124424 h 241155"/>
                    <a:gd name="connsiteX49" fmla="*/ 163731 w 466276"/>
                    <a:gd name="connsiteY49" fmla="*/ 123237 h 241155"/>
                    <a:gd name="connsiteX50" fmla="*/ 186273 w 466276"/>
                    <a:gd name="connsiteY50" fmla="*/ 130356 h 241155"/>
                    <a:gd name="connsiteX51" fmla="*/ 221867 w 466276"/>
                    <a:gd name="connsiteY51" fmla="*/ 124424 h 241155"/>
                    <a:gd name="connsiteX52" fmla="*/ 258647 w 466276"/>
                    <a:gd name="connsiteY52" fmla="*/ 130356 h 241155"/>
                    <a:gd name="connsiteX53" fmla="*/ 270511 w 466276"/>
                    <a:gd name="connsiteY53" fmla="*/ 113746 h 241155"/>
                    <a:gd name="connsiteX54" fmla="*/ 285935 w 466276"/>
                    <a:gd name="connsiteY54" fmla="*/ 104254 h 241155"/>
                    <a:gd name="connsiteX55" fmla="*/ 287122 w 466276"/>
                    <a:gd name="connsiteY55" fmla="*/ 90017 h 241155"/>
                    <a:gd name="connsiteX56" fmla="*/ 300173 w 466276"/>
                    <a:gd name="connsiteY56" fmla="*/ 73406 h 241155"/>
                    <a:gd name="connsiteX57" fmla="*/ 302546 w 466276"/>
                    <a:gd name="connsiteY57" fmla="*/ 55610 h 241155"/>
                    <a:gd name="connsiteX58" fmla="*/ 298986 w 466276"/>
                    <a:gd name="connsiteY58" fmla="*/ 44932 h 241155"/>
                    <a:gd name="connsiteX59" fmla="*/ 309664 w 466276"/>
                    <a:gd name="connsiteY59" fmla="*/ 28321 h 241155"/>
                    <a:gd name="connsiteX60" fmla="*/ 316783 w 466276"/>
                    <a:gd name="connsiteY60" fmla="*/ 21202 h 241155"/>
                    <a:gd name="connsiteX61" fmla="*/ 350004 w 466276"/>
                    <a:gd name="connsiteY61" fmla="*/ 9338 h 241155"/>
                    <a:gd name="connsiteX62" fmla="*/ 363055 w 466276"/>
                    <a:gd name="connsiteY62" fmla="*/ 9338 h 241155"/>
                    <a:gd name="connsiteX63" fmla="*/ 380852 w 466276"/>
                    <a:gd name="connsiteY63" fmla="*/ 3406 h 241155"/>
                    <a:gd name="connsiteX0" fmla="*/ 410366 w 466276"/>
                    <a:gd name="connsiteY0" fmla="*/ 0 h 301902"/>
                    <a:gd name="connsiteX1" fmla="*/ 420597 w 466276"/>
                    <a:gd name="connsiteY1" fmla="*/ 13886 h 301902"/>
                    <a:gd name="connsiteX2" fmla="*/ 440372 w 466276"/>
                    <a:gd name="connsiteY2" fmla="*/ 17841 h 301902"/>
                    <a:gd name="connsiteX3" fmla="*/ 446304 w 466276"/>
                    <a:gd name="connsiteY3" fmla="*/ 27728 h 301902"/>
                    <a:gd name="connsiteX4" fmla="*/ 446304 w 466276"/>
                    <a:gd name="connsiteY4" fmla="*/ 38604 h 301902"/>
                    <a:gd name="connsiteX5" fmla="*/ 438395 w 466276"/>
                    <a:gd name="connsiteY5" fmla="*/ 41570 h 301902"/>
                    <a:gd name="connsiteX6" fmla="*/ 441361 w 466276"/>
                    <a:gd name="connsiteY6" fmla="*/ 50468 h 301902"/>
                    <a:gd name="connsiteX7" fmla="*/ 452236 w 466276"/>
                    <a:gd name="connsiteY7" fmla="*/ 58378 h 301902"/>
                    <a:gd name="connsiteX8" fmla="*/ 452236 w 466276"/>
                    <a:gd name="connsiteY8" fmla="*/ 88039 h 301902"/>
                    <a:gd name="connsiteX9" fmla="*/ 465090 w 466276"/>
                    <a:gd name="connsiteY9" fmla="*/ 105836 h 301902"/>
                    <a:gd name="connsiteX10" fmla="*/ 459157 w 466276"/>
                    <a:gd name="connsiteY10" fmla="*/ 116712 h 301902"/>
                    <a:gd name="connsiteX11" fmla="*/ 463995 w 466276"/>
                    <a:gd name="connsiteY11" fmla="*/ 121549 h 301902"/>
                    <a:gd name="connsiteX12" fmla="*/ 463903 w 466276"/>
                    <a:gd name="connsiteY12" fmla="*/ 122051 h 301902"/>
                    <a:gd name="connsiteX13" fmla="*/ 459157 w 466276"/>
                    <a:gd name="connsiteY13" fmla="*/ 163577 h 301902"/>
                    <a:gd name="connsiteX14" fmla="*/ 466276 w 466276"/>
                    <a:gd name="connsiteY14" fmla="*/ 183747 h 301902"/>
                    <a:gd name="connsiteX15" fmla="*/ 462717 w 466276"/>
                    <a:gd name="connsiteY15" fmla="*/ 201543 h 301902"/>
                    <a:gd name="connsiteX16" fmla="*/ 456785 w 466276"/>
                    <a:gd name="connsiteY16" fmla="*/ 211035 h 301902"/>
                    <a:gd name="connsiteX17" fmla="*/ 460344 w 466276"/>
                    <a:gd name="connsiteY17" fmla="*/ 231205 h 301902"/>
                    <a:gd name="connsiteX18" fmla="*/ 447293 w 466276"/>
                    <a:gd name="connsiteY18" fmla="*/ 231205 h 301902"/>
                    <a:gd name="connsiteX19" fmla="*/ 435812 w 466276"/>
                    <a:gd name="connsiteY19" fmla="*/ 241155 h 301902"/>
                    <a:gd name="connsiteX20" fmla="*/ 194508 w 466276"/>
                    <a:gd name="connsiteY20" fmla="*/ 301857 h 301902"/>
                    <a:gd name="connsiteX21" fmla="*/ 5205 w 466276"/>
                    <a:gd name="connsiteY21" fmla="*/ 241155 h 301902"/>
                    <a:gd name="connsiteX22" fmla="*/ 1187 w 466276"/>
                    <a:gd name="connsiteY22" fmla="*/ 237137 h 301902"/>
                    <a:gd name="connsiteX23" fmla="*/ 0 w 466276"/>
                    <a:gd name="connsiteY23" fmla="*/ 208662 h 301902"/>
                    <a:gd name="connsiteX24" fmla="*/ 14238 w 466276"/>
                    <a:gd name="connsiteY24" fmla="*/ 189679 h 301902"/>
                    <a:gd name="connsiteX25" fmla="*/ 13051 w 466276"/>
                    <a:gd name="connsiteY25" fmla="*/ 180187 h 301902"/>
                    <a:gd name="connsiteX26" fmla="*/ 10678 w 466276"/>
                    <a:gd name="connsiteY26" fmla="*/ 165950 h 301902"/>
                    <a:gd name="connsiteX27" fmla="*/ 5933 w 466276"/>
                    <a:gd name="connsiteY27" fmla="*/ 155272 h 301902"/>
                    <a:gd name="connsiteX28" fmla="*/ 5933 w 466276"/>
                    <a:gd name="connsiteY28" fmla="*/ 146967 h 301902"/>
                    <a:gd name="connsiteX29" fmla="*/ 30848 w 466276"/>
                    <a:gd name="connsiteY29" fmla="*/ 135102 h 301902"/>
                    <a:gd name="connsiteX30" fmla="*/ 33221 w 466276"/>
                    <a:gd name="connsiteY30" fmla="*/ 119678 h 301902"/>
                    <a:gd name="connsiteX31" fmla="*/ 29662 w 466276"/>
                    <a:gd name="connsiteY31" fmla="*/ 109000 h 301902"/>
                    <a:gd name="connsiteX32" fmla="*/ 34407 w 466276"/>
                    <a:gd name="connsiteY32" fmla="*/ 73406 h 301902"/>
                    <a:gd name="connsiteX33" fmla="*/ 47458 w 466276"/>
                    <a:gd name="connsiteY33" fmla="*/ 56796 h 301902"/>
                    <a:gd name="connsiteX34" fmla="*/ 49831 w 466276"/>
                    <a:gd name="connsiteY34" fmla="*/ 37813 h 301902"/>
                    <a:gd name="connsiteX35" fmla="*/ 65255 w 466276"/>
                    <a:gd name="connsiteY35" fmla="*/ 24762 h 301902"/>
                    <a:gd name="connsiteX36" fmla="*/ 65255 w 466276"/>
                    <a:gd name="connsiteY36" fmla="*/ 17643 h 301902"/>
                    <a:gd name="connsiteX37" fmla="*/ 79493 w 466276"/>
                    <a:gd name="connsiteY37" fmla="*/ 10524 h 301902"/>
                    <a:gd name="connsiteX38" fmla="*/ 88984 w 466276"/>
                    <a:gd name="connsiteY38" fmla="*/ 17643 h 301902"/>
                    <a:gd name="connsiteX39" fmla="*/ 97289 w 466276"/>
                    <a:gd name="connsiteY39" fmla="*/ 5779 h 301902"/>
                    <a:gd name="connsiteX40" fmla="*/ 128137 w 466276"/>
                    <a:gd name="connsiteY40" fmla="*/ 5779 h 301902"/>
                    <a:gd name="connsiteX41" fmla="*/ 115086 w 466276"/>
                    <a:gd name="connsiteY41" fmla="*/ 22389 h 301902"/>
                    <a:gd name="connsiteX42" fmla="*/ 116273 w 466276"/>
                    <a:gd name="connsiteY42" fmla="*/ 40186 h 301902"/>
                    <a:gd name="connsiteX43" fmla="*/ 96103 w 466276"/>
                    <a:gd name="connsiteY43" fmla="*/ 60355 h 301902"/>
                    <a:gd name="connsiteX44" fmla="*/ 100849 w 466276"/>
                    <a:gd name="connsiteY44" fmla="*/ 69847 h 301902"/>
                    <a:gd name="connsiteX45" fmla="*/ 102035 w 466276"/>
                    <a:gd name="connsiteY45" fmla="*/ 79339 h 301902"/>
                    <a:gd name="connsiteX46" fmla="*/ 107968 w 466276"/>
                    <a:gd name="connsiteY46" fmla="*/ 85271 h 301902"/>
                    <a:gd name="connsiteX47" fmla="*/ 135256 w 466276"/>
                    <a:gd name="connsiteY47" fmla="*/ 109000 h 301902"/>
                    <a:gd name="connsiteX48" fmla="*/ 151866 w 466276"/>
                    <a:gd name="connsiteY48" fmla="*/ 117305 h 301902"/>
                    <a:gd name="connsiteX49" fmla="*/ 156612 w 466276"/>
                    <a:gd name="connsiteY49" fmla="*/ 124424 h 301902"/>
                    <a:gd name="connsiteX50" fmla="*/ 163731 w 466276"/>
                    <a:gd name="connsiteY50" fmla="*/ 123237 h 301902"/>
                    <a:gd name="connsiteX51" fmla="*/ 186273 w 466276"/>
                    <a:gd name="connsiteY51" fmla="*/ 130356 h 301902"/>
                    <a:gd name="connsiteX52" fmla="*/ 221867 w 466276"/>
                    <a:gd name="connsiteY52" fmla="*/ 124424 h 301902"/>
                    <a:gd name="connsiteX53" fmla="*/ 258647 w 466276"/>
                    <a:gd name="connsiteY53" fmla="*/ 130356 h 301902"/>
                    <a:gd name="connsiteX54" fmla="*/ 270511 w 466276"/>
                    <a:gd name="connsiteY54" fmla="*/ 113746 h 301902"/>
                    <a:gd name="connsiteX55" fmla="*/ 285935 w 466276"/>
                    <a:gd name="connsiteY55" fmla="*/ 104254 h 301902"/>
                    <a:gd name="connsiteX56" fmla="*/ 287122 w 466276"/>
                    <a:gd name="connsiteY56" fmla="*/ 90017 h 301902"/>
                    <a:gd name="connsiteX57" fmla="*/ 300173 w 466276"/>
                    <a:gd name="connsiteY57" fmla="*/ 73406 h 301902"/>
                    <a:gd name="connsiteX58" fmla="*/ 302546 w 466276"/>
                    <a:gd name="connsiteY58" fmla="*/ 55610 h 301902"/>
                    <a:gd name="connsiteX59" fmla="*/ 298986 w 466276"/>
                    <a:gd name="connsiteY59" fmla="*/ 44932 h 301902"/>
                    <a:gd name="connsiteX60" fmla="*/ 309664 w 466276"/>
                    <a:gd name="connsiteY60" fmla="*/ 28321 h 301902"/>
                    <a:gd name="connsiteX61" fmla="*/ 316783 w 466276"/>
                    <a:gd name="connsiteY61" fmla="*/ 21202 h 301902"/>
                    <a:gd name="connsiteX62" fmla="*/ 350004 w 466276"/>
                    <a:gd name="connsiteY62" fmla="*/ 9338 h 301902"/>
                    <a:gd name="connsiteX63" fmla="*/ 363055 w 466276"/>
                    <a:gd name="connsiteY63" fmla="*/ 9338 h 301902"/>
                    <a:gd name="connsiteX64" fmla="*/ 380852 w 466276"/>
                    <a:gd name="connsiteY64" fmla="*/ 3406 h 301902"/>
                    <a:gd name="connsiteX65" fmla="*/ 410366 w 466276"/>
                    <a:gd name="connsiteY65" fmla="*/ 0 h 301902"/>
                    <a:gd name="connsiteX0" fmla="*/ 194508 w 466276"/>
                    <a:gd name="connsiteY0" fmla="*/ 301857 h 393297"/>
                    <a:gd name="connsiteX1" fmla="*/ 5205 w 466276"/>
                    <a:gd name="connsiteY1" fmla="*/ 241155 h 393297"/>
                    <a:gd name="connsiteX2" fmla="*/ 1187 w 466276"/>
                    <a:gd name="connsiteY2" fmla="*/ 237137 h 393297"/>
                    <a:gd name="connsiteX3" fmla="*/ 0 w 466276"/>
                    <a:gd name="connsiteY3" fmla="*/ 208662 h 393297"/>
                    <a:gd name="connsiteX4" fmla="*/ 14238 w 466276"/>
                    <a:gd name="connsiteY4" fmla="*/ 189679 h 393297"/>
                    <a:gd name="connsiteX5" fmla="*/ 13051 w 466276"/>
                    <a:gd name="connsiteY5" fmla="*/ 180187 h 393297"/>
                    <a:gd name="connsiteX6" fmla="*/ 10678 w 466276"/>
                    <a:gd name="connsiteY6" fmla="*/ 165950 h 393297"/>
                    <a:gd name="connsiteX7" fmla="*/ 5933 w 466276"/>
                    <a:gd name="connsiteY7" fmla="*/ 155272 h 393297"/>
                    <a:gd name="connsiteX8" fmla="*/ 5933 w 466276"/>
                    <a:gd name="connsiteY8" fmla="*/ 146967 h 393297"/>
                    <a:gd name="connsiteX9" fmla="*/ 30848 w 466276"/>
                    <a:gd name="connsiteY9" fmla="*/ 135102 h 393297"/>
                    <a:gd name="connsiteX10" fmla="*/ 33221 w 466276"/>
                    <a:gd name="connsiteY10" fmla="*/ 119678 h 393297"/>
                    <a:gd name="connsiteX11" fmla="*/ 29662 w 466276"/>
                    <a:gd name="connsiteY11" fmla="*/ 109000 h 393297"/>
                    <a:gd name="connsiteX12" fmla="*/ 34407 w 466276"/>
                    <a:gd name="connsiteY12" fmla="*/ 73406 h 393297"/>
                    <a:gd name="connsiteX13" fmla="*/ 47458 w 466276"/>
                    <a:gd name="connsiteY13" fmla="*/ 56796 h 393297"/>
                    <a:gd name="connsiteX14" fmla="*/ 49831 w 466276"/>
                    <a:gd name="connsiteY14" fmla="*/ 37813 h 393297"/>
                    <a:gd name="connsiteX15" fmla="*/ 65255 w 466276"/>
                    <a:gd name="connsiteY15" fmla="*/ 24762 h 393297"/>
                    <a:gd name="connsiteX16" fmla="*/ 65255 w 466276"/>
                    <a:gd name="connsiteY16" fmla="*/ 17643 h 393297"/>
                    <a:gd name="connsiteX17" fmla="*/ 79493 w 466276"/>
                    <a:gd name="connsiteY17" fmla="*/ 10524 h 393297"/>
                    <a:gd name="connsiteX18" fmla="*/ 88984 w 466276"/>
                    <a:gd name="connsiteY18" fmla="*/ 17643 h 393297"/>
                    <a:gd name="connsiteX19" fmla="*/ 97289 w 466276"/>
                    <a:gd name="connsiteY19" fmla="*/ 5779 h 393297"/>
                    <a:gd name="connsiteX20" fmla="*/ 128137 w 466276"/>
                    <a:gd name="connsiteY20" fmla="*/ 5779 h 393297"/>
                    <a:gd name="connsiteX21" fmla="*/ 115086 w 466276"/>
                    <a:gd name="connsiteY21" fmla="*/ 22389 h 393297"/>
                    <a:gd name="connsiteX22" fmla="*/ 116273 w 466276"/>
                    <a:gd name="connsiteY22" fmla="*/ 40186 h 393297"/>
                    <a:gd name="connsiteX23" fmla="*/ 96103 w 466276"/>
                    <a:gd name="connsiteY23" fmla="*/ 60355 h 393297"/>
                    <a:gd name="connsiteX24" fmla="*/ 100849 w 466276"/>
                    <a:gd name="connsiteY24" fmla="*/ 69847 h 393297"/>
                    <a:gd name="connsiteX25" fmla="*/ 102035 w 466276"/>
                    <a:gd name="connsiteY25" fmla="*/ 79339 h 393297"/>
                    <a:gd name="connsiteX26" fmla="*/ 107968 w 466276"/>
                    <a:gd name="connsiteY26" fmla="*/ 85271 h 393297"/>
                    <a:gd name="connsiteX27" fmla="*/ 135256 w 466276"/>
                    <a:gd name="connsiteY27" fmla="*/ 109000 h 393297"/>
                    <a:gd name="connsiteX28" fmla="*/ 151866 w 466276"/>
                    <a:gd name="connsiteY28" fmla="*/ 117305 h 393297"/>
                    <a:gd name="connsiteX29" fmla="*/ 156612 w 466276"/>
                    <a:gd name="connsiteY29" fmla="*/ 124424 h 393297"/>
                    <a:gd name="connsiteX30" fmla="*/ 163731 w 466276"/>
                    <a:gd name="connsiteY30" fmla="*/ 123237 h 393297"/>
                    <a:gd name="connsiteX31" fmla="*/ 186273 w 466276"/>
                    <a:gd name="connsiteY31" fmla="*/ 130356 h 393297"/>
                    <a:gd name="connsiteX32" fmla="*/ 221867 w 466276"/>
                    <a:gd name="connsiteY32" fmla="*/ 124424 h 393297"/>
                    <a:gd name="connsiteX33" fmla="*/ 258647 w 466276"/>
                    <a:gd name="connsiteY33" fmla="*/ 130356 h 393297"/>
                    <a:gd name="connsiteX34" fmla="*/ 270511 w 466276"/>
                    <a:gd name="connsiteY34" fmla="*/ 113746 h 393297"/>
                    <a:gd name="connsiteX35" fmla="*/ 285935 w 466276"/>
                    <a:gd name="connsiteY35" fmla="*/ 104254 h 393297"/>
                    <a:gd name="connsiteX36" fmla="*/ 287122 w 466276"/>
                    <a:gd name="connsiteY36" fmla="*/ 90017 h 393297"/>
                    <a:gd name="connsiteX37" fmla="*/ 300173 w 466276"/>
                    <a:gd name="connsiteY37" fmla="*/ 73406 h 393297"/>
                    <a:gd name="connsiteX38" fmla="*/ 302546 w 466276"/>
                    <a:gd name="connsiteY38" fmla="*/ 55610 h 393297"/>
                    <a:gd name="connsiteX39" fmla="*/ 298986 w 466276"/>
                    <a:gd name="connsiteY39" fmla="*/ 44932 h 393297"/>
                    <a:gd name="connsiteX40" fmla="*/ 309664 w 466276"/>
                    <a:gd name="connsiteY40" fmla="*/ 28321 h 393297"/>
                    <a:gd name="connsiteX41" fmla="*/ 316783 w 466276"/>
                    <a:gd name="connsiteY41" fmla="*/ 21202 h 393297"/>
                    <a:gd name="connsiteX42" fmla="*/ 350004 w 466276"/>
                    <a:gd name="connsiteY42" fmla="*/ 9338 h 393297"/>
                    <a:gd name="connsiteX43" fmla="*/ 363055 w 466276"/>
                    <a:gd name="connsiteY43" fmla="*/ 9338 h 393297"/>
                    <a:gd name="connsiteX44" fmla="*/ 380852 w 466276"/>
                    <a:gd name="connsiteY44" fmla="*/ 3406 h 393297"/>
                    <a:gd name="connsiteX45" fmla="*/ 410366 w 466276"/>
                    <a:gd name="connsiteY45" fmla="*/ 0 h 393297"/>
                    <a:gd name="connsiteX46" fmla="*/ 420597 w 466276"/>
                    <a:gd name="connsiteY46" fmla="*/ 13886 h 393297"/>
                    <a:gd name="connsiteX47" fmla="*/ 440372 w 466276"/>
                    <a:gd name="connsiteY47" fmla="*/ 17841 h 393297"/>
                    <a:gd name="connsiteX48" fmla="*/ 446304 w 466276"/>
                    <a:gd name="connsiteY48" fmla="*/ 27728 h 393297"/>
                    <a:gd name="connsiteX49" fmla="*/ 446304 w 466276"/>
                    <a:gd name="connsiteY49" fmla="*/ 38604 h 393297"/>
                    <a:gd name="connsiteX50" fmla="*/ 438395 w 466276"/>
                    <a:gd name="connsiteY50" fmla="*/ 41570 h 393297"/>
                    <a:gd name="connsiteX51" fmla="*/ 441361 w 466276"/>
                    <a:gd name="connsiteY51" fmla="*/ 50468 h 393297"/>
                    <a:gd name="connsiteX52" fmla="*/ 452236 w 466276"/>
                    <a:gd name="connsiteY52" fmla="*/ 58378 h 393297"/>
                    <a:gd name="connsiteX53" fmla="*/ 452236 w 466276"/>
                    <a:gd name="connsiteY53" fmla="*/ 88039 h 393297"/>
                    <a:gd name="connsiteX54" fmla="*/ 465090 w 466276"/>
                    <a:gd name="connsiteY54" fmla="*/ 105836 h 393297"/>
                    <a:gd name="connsiteX55" fmla="*/ 459157 w 466276"/>
                    <a:gd name="connsiteY55" fmla="*/ 116712 h 393297"/>
                    <a:gd name="connsiteX56" fmla="*/ 463995 w 466276"/>
                    <a:gd name="connsiteY56" fmla="*/ 121549 h 393297"/>
                    <a:gd name="connsiteX57" fmla="*/ 463903 w 466276"/>
                    <a:gd name="connsiteY57" fmla="*/ 122051 h 393297"/>
                    <a:gd name="connsiteX58" fmla="*/ 459157 w 466276"/>
                    <a:gd name="connsiteY58" fmla="*/ 163577 h 393297"/>
                    <a:gd name="connsiteX59" fmla="*/ 466276 w 466276"/>
                    <a:gd name="connsiteY59" fmla="*/ 183747 h 393297"/>
                    <a:gd name="connsiteX60" fmla="*/ 462717 w 466276"/>
                    <a:gd name="connsiteY60" fmla="*/ 201543 h 393297"/>
                    <a:gd name="connsiteX61" fmla="*/ 456785 w 466276"/>
                    <a:gd name="connsiteY61" fmla="*/ 211035 h 393297"/>
                    <a:gd name="connsiteX62" fmla="*/ 460344 w 466276"/>
                    <a:gd name="connsiteY62" fmla="*/ 231205 h 393297"/>
                    <a:gd name="connsiteX63" fmla="*/ 447293 w 466276"/>
                    <a:gd name="connsiteY63" fmla="*/ 231205 h 393297"/>
                    <a:gd name="connsiteX64" fmla="*/ 435812 w 466276"/>
                    <a:gd name="connsiteY64" fmla="*/ 241155 h 393297"/>
                    <a:gd name="connsiteX65" fmla="*/ 285948 w 466276"/>
                    <a:gd name="connsiteY65" fmla="*/ 393297 h 393297"/>
                    <a:gd name="connsiteX0" fmla="*/ 5205 w 466276"/>
                    <a:gd name="connsiteY0" fmla="*/ 241155 h 393297"/>
                    <a:gd name="connsiteX1" fmla="*/ 1187 w 466276"/>
                    <a:gd name="connsiteY1" fmla="*/ 237137 h 393297"/>
                    <a:gd name="connsiteX2" fmla="*/ 0 w 466276"/>
                    <a:gd name="connsiteY2" fmla="*/ 208662 h 393297"/>
                    <a:gd name="connsiteX3" fmla="*/ 14238 w 466276"/>
                    <a:gd name="connsiteY3" fmla="*/ 189679 h 393297"/>
                    <a:gd name="connsiteX4" fmla="*/ 13051 w 466276"/>
                    <a:gd name="connsiteY4" fmla="*/ 180187 h 393297"/>
                    <a:gd name="connsiteX5" fmla="*/ 10678 w 466276"/>
                    <a:gd name="connsiteY5" fmla="*/ 165950 h 393297"/>
                    <a:gd name="connsiteX6" fmla="*/ 5933 w 466276"/>
                    <a:gd name="connsiteY6" fmla="*/ 155272 h 393297"/>
                    <a:gd name="connsiteX7" fmla="*/ 5933 w 466276"/>
                    <a:gd name="connsiteY7" fmla="*/ 146967 h 393297"/>
                    <a:gd name="connsiteX8" fmla="*/ 30848 w 466276"/>
                    <a:gd name="connsiteY8" fmla="*/ 135102 h 393297"/>
                    <a:gd name="connsiteX9" fmla="*/ 33221 w 466276"/>
                    <a:gd name="connsiteY9" fmla="*/ 119678 h 393297"/>
                    <a:gd name="connsiteX10" fmla="*/ 29662 w 466276"/>
                    <a:gd name="connsiteY10" fmla="*/ 109000 h 393297"/>
                    <a:gd name="connsiteX11" fmla="*/ 34407 w 466276"/>
                    <a:gd name="connsiteY11" fmla="*/ 73406 h 393297"/>
                    <a:gd name="connsiteX12" fmla="*/ 47458 w 466276"/>
                    <a:gd name="connsiteY12" fmla="*/ 56796 h 393297"/>
                    <a:gd name="connsiteX13" fmla="*/ 49831 w 466276"/>
                    <a:gd name="connsiteY13" fmla="*/ 37813 h 393297"/>
                    <a:gd name="connsiteX14" fmla="*/ 65255 w 466276"/>
                    <a:gd name="connsiteY14" fmla="*/ 24762 h 393297"/>
                    <a:gd name="connsiteX15" fmla="*/ 65255 w 466276"/>
                    <a:gd name="connsiteY15" fmla="*/ 17643 h 393297"/>
                    <a:gd name="connsiteX16" fmla="*/ 79493 w 466276"/>
                    <a:gd name="connsiteY16" fmla="*/ 10524 h 393297"/>
                    <a:gd name="connsiteX17" fmla="*/ 88984 w 466276"/>
                    <a:gd name="connsiteY17" fmla="*/ 17643 h 393297"/>
                    <a:gd name="connsiteX18" fmla="*/ 97289 w 466276"/>
                    <a:gd name="connsiteY18" fmla="*/ 5779 h 393297"/>
                    <a:gd name="connsiteX19" fmla="*/ 128137 w 466276"/>
                    <a:gd name="connsiteY19" fmla="*/ 5779 h 393297"/>
                    <a:gd name="connsiteX20" fmla="*/ 115086 w 466276"/>
                    <a:gd name="connsiteY20" fmla="*/ 22389 h 393297"/>
                    <a:gd name="connsiteX21" fmla="*/ 116273 w 466276"/>
                    <a:gd name="connsiteY21" fmla="*/ 40186 h 393297"/>
                    <a:gd name="connsiteX22" fmla="*/ 96103 w 466276"/>
                    <a:gd name="connsiteY22" fmla="*/ 60355 h 393297"/>
                    <a:gd name="connsiteX23" fmla="*/ 100849 w 466276"/>
                    <a:gd name="connsiteY23" fmla="*/ 69847 h 393297"/>
                    <a:gd name="connsiteX24" fmla="*/ 102035 w 466276"/>
                    <a:gd name="connsiteY24" fmla="*/ 79339 h 393297"/>
                    <a:gd name="connsiteX25" fmla="*/ 107968 w 466276"/>
                    <a:gd name="connsiteY25" fmla="*/ 85271 h 393297"/>
                    <a:gd name="connsiteX26" fmla="*/ 135256 w 466276"/>
                    <a:gd name="connsiteY26" fmla="*/ 109000 h 393297"/>
                    <a:gd name="connsiteX27" fmla="*/ 151866 w 466276"/>
                    <a:gd name="connsiteY27" fmla="*/ 117305 h 393297"/>
                    <a:gd name="connsiteX28" fmla="*/ 156612 w 466276"/>
                    <a:gd name="connsiteY28" fmla="*/ 124424 h 393297"/>
                    <a:gd name="connsiteX29" fmla="*/ 163731 w 466276"/>
                    <a:gd name="connsiteY29" fmla="*/ 123237 h 393297"/>
                    <a:gd name="connsiteX30" fmla="*/ 186273 w 466276"/>
                    <a:gd name="connsiteY30" fmla="*/ 130356 h 393297"/>
                    <a:gd name="connsiteX31" fmla="*/ 221867 w 466276"/>
                    <a:gd name="connsiteY31" fmla="*/ 124424 h 393297"/>
                    <a:gd name="connsiteX32" fmla="*/ 258647 w 466276"/>
                    <a:gd name="connsiteY32" fmla="*/ 130356 h 393297"/>
                    <a:gd name="connsiteX33" fmla="*/ 270511 w 466276"/>
                    <a:gd name="connsiteY33" fmla="*/ 113746 h 393297"/>
                    <a:gd name="connsiteX34" fmla="*/ 285935 w 466276"/>
                    <a:gd name="connsiteY34" fmla="*/ 104254 h 393297"/>
                    <a:gd name="connsiteX35" fmla="*/ 287122 w 466276"/>
                    <a:gd name="connsiteY35" fmla="*/ 90017 h 393297"/>
                    <a:gd name="connsiteX36" fmla="*/ 300173 w 466276"/>
                    <a:gd name="connsiteY36" fmla="*/ 73406 h 393297"/>
                    <a:gd name="connsiteX37" fmla="*/ 302546 w 466276"/>
                    <a:gd name="connsiteY37" fmla="*/ 55610 h 393297"/>
                    <a:gd name="connsiteX38" fmla="*/ 298986 w 466276"/>
                    <a:gd name="connsiteY38" fmla="*/ 44932 h 393297"/>
                    <a:gd name="connsiteX39" fmla="*/ 309664 w 466276"/>
                    <a:gd name="connsiteY39" fmla="*/ 28321 h 393297"/>
                    <a:gd name="connsiteX40" fmla="*/ 316783 w 466276"/>
                    <a:gd name="connsiteY40" fmla="*/ 21202 h 393297"/>
                    <a:gd name="connsiteX41" fmla="*/ 350004 w 466276"/>
                    <a:gd name="connsiteY41" fmla="*/ 9338 h 393297"/>
                    <a:gd name="connsiteX42" fmla="*/ 363055 w 466276"/>
                    <a:gd name="connsiteY42" fmla="*/ 9338 h 393297"/>
                    <a:gd name="connsiteX43" fmla="*/ 380852 w 466276"/>
                    <a:gd name="connsiteY43" fmla="*/ 3406 h 393297"/>
                    <a:gd name="connsiteX44" fmla="*/ 410366 w 466276"/>
                    <a:gd name="connsiteY44" fmla="*/ 0 h 393297"/>
                    <a:gd name="connsiteX45" fmla="*/ 420597 w 466276"/>
                    <a:gd name="connsiteY45" fmla="*/ 13886 h 393297"/>
                    <a:gd name="connsiteX46" fmla="*/ 440372 w 466276"/>
                    <a:gd name="connsiteY46" fmla="*/ 17841 h 393297"/>
                    <a:gd name="connsiteX47" fmla="*/ 446304 w 466276"/>
                    <a:gd name="connsiteY47" fmla="*/ 27728 h 393297"/>
                    <a:gd name="connsiteX48" fmla="*/ 446304 w 466276"/>
                    <a:gd name="connsiteY48" fmla="*/ 38604 h 393297"/>
                    <a:gd name="connsiteX49" fmla="*/ 438395 w 466276"/>
                    <a:gd name="connsiteY49" fmla="*/ 41570 h 393297"/>
                    <a:gd name="connsiteX50" fmla="*/ 441361 w 466276"/>
                    <a:gd name="connsiteY50" fmla="*/ 50468 h 393297"/>
                    <a:gd name="connsiteX51" fmla="*/ 452236 w 466276"/>
                    <a:gd name="connsiteY51" fmla="*/ 58378 h 393297"/>
                    <a:gd name="connsiteX52" fmla="*/ 452236 w 466276"/>
                    <a:gd name="connsiteY52" fmla="*/ 88039 h 393297"/>
                    <a:gd name="connsiteX53" fmla="*/ 465090 w 466276"/>
                    <a:gd name="connsiteY53" fmla="*/ 105836 h 393297"/>
                    <a:gd name="connsiteX54" fmla="*/ 459157 w 466276"/>
                    <a:gd name="connsiteY54" fmla="*/ 116712 h 393297"/>
                    <a:gd name="connsiteX55" fmla="*/ 463995 w 466276"/>
                    <a:gd name="connsiteY55" fmla="*/ 121549 h 393297"/>
                    <a:gd name="connsiteX56" fmla="*/ 463903 w 466276"/>
                    <a:gd name="connsiteY56" fmla="*/ 122051 h 393297"/>
                    <a:gd name="connsiteX57" fmla="*/ 459157 w 466276"/>
                    <a:gd name="connsiteY57" fmla="*/ 163577 h 393297"/>
                    <a:gd name="connsiteX58" fmla="*/ 466276 w 466276"/>
                    <a:gd name="connsiteY58" fmla="*/ 183747 h 393297"/>
                    <a:gd name="connsiteX59" fmla="*/ 462717 w 466276"/>
                    <a:gd name="connsiteY59" fmla="*/ 201543 h 393297"/>
                    <a:gd name="connsiteX60" fmla="*/ 456785 w 466276"/>
                    <a:gd name="connsiteY60" fmla="*/ 211035 h 393297"/>
                    <a:gd name="connsiteX61" fmla="*/ 460344 w 466276"/>
                    <a:gd name="connsiteY61" fmla="*/ 231205 h 393297"/>
                    <a:gd name="connsiteX62" fmla="*/ 447293 w 466276"/>
                    <a:gd name="connsiteY62" fmla="*/ 231205 h 393297"/>
                    <a:gd name="connsiteX63" fmla="*/ 435812 w 466276"/>
                    <a:gd name="connsiteY63" fmla="*/ 241155 h 393297"/>
                    <a:gd name="connsiteX64" fmla="*/ 285948 w 466276"/>
                    <a:gd name="connsiteY64" fmla="*/ 393297 h 393297"/>
                    <a:gd name="connsiteX0" fmla="*/ 5205 w 466276"/>
                    <a:gd name="connsiteY0" fmla="*/ 241155 h 241155"/>
                    <a:gd name="connsiteX1" fmla="*/ 1187 w 466276"/>
                    <a:gd name="connsiteY1" fmla="*/ 237137 h 241155"/>
                    <a:gd name="connsiteX2" fmla="*/ 0 w 466276"/>
                    <a:gd name="connsiteY2" fmla="*/ 208662 h 241155"/>
                    <a:gd name="connsiteX3" fmla="*/ 14238 w 466276"/>
                    <a:gd name="connsiteY3" fmla="*/ 189679 h 241155"/>
                    <a:gd name="connsiteX4" fmla="*/ 13051 w 466276"/>
                    <a:gd name="connsiteY4" fmla="*/ 180187 h 241155"/>
                    <a:gd name="connsiteX5" fmla="*/ 10678 w 466276"/>
                    <a:gd name="connsiteY5" fmla="*/ 165950 h 241155"/>
                    <a:gd name="connsiteX6" fmla="*/ 5933 w 466276"/>
                    <a:gd name="connsiteY6" fmla="*/ 155272 h 241155"/>
                    <a:gd name="connsiteX7" fmla="*/ 5933 w 466276"/>
                    <a:gd name="connsiteY7" fmla="*/ 146967 h 241155"/>
                    <a:gd name="connsiteX8" fmla="*/ 30848 w 466276"/>
                    <a:gd name="connsiteY8" fmla="*/ 135102 h 241155"/>
                    <a:gd name="connsiteX9" fmla="*/ 33221 w 466276"/>
                    <a:gd name="connsiteY9" fmla="*/ 119678 h 241155"/>
                    <a:gd name="connsiteX10" fmla="*/ 29662 w 466276"/>
                    <a:gd name="connsiteY10" fmla="*/ 109000 h 241155"/>
                    <a:gd name="connsiteX11" fmla="*/ 34407 w 466276"/>
                    <a:gd name="connsiteY11" fmla="*/ 73406 h 241155"/>
                    <a:gd name="connsiteX12" fmla="*/ 47458 w 466276"/>
                    <a:gd name="connsiteY12" fmla="*/ 56796 h 241155"/>
                    <a:gd name="connsiteX13" fmla="*/ 49831 w 466276"/>
                    <a:gd name="connsiteY13" fmla="*/ 37813 h 241155"/>
                    <a:gd name="connsiteX14" fmla="*/ 65255 w 466276"/>
                    <a:gd name="connsiteY14" fmla="*/ 24762 h 241155"/>
                    <a:gd name="connsiteX15" fmla="*/ 65255 w 466276"/>
                    <a:gd name="connsiteY15" fmla="*/ 17643 h 241155"/>
                    <a:gd name="connsiteX16" fmla="*/ 79493 w 466276"/>
                    <a:gd name="connsiteY16" fmla="*/ 10524 h 241155"/>
                    <a:gd name="connsiteX17" fmla="*/ 88984 w 466276"/>
                    <a:gd name="connsiteY17" fmla="*/ 17643 h 241155"/>
                    <a:gd name="connsiteX18" fmla="*/ 97289 w 466276"/>
                    <a:gd name="connsiteY18" fmla="*/ 5779 h 241155"/>
                    <a:gd name="connsiteX19" fmla="*/ 128137 w 466276"/>
                    <a:gd name="connsiteY19" fmla="*/ 5779 h 241155"/>
                    <a:gd name="connsiteX20" fmla="*/ 115086 w 466276"/>
                    <a:gd name="connsiteY20" fmla="*/ 22389 h 241155"/>
                    <a:gd name="connsiteX21" fmla="*/ 116273 w 466276"/>
                    <a:gd name="connsiteY21" fmla="*/ 40186 h 241155"/>
                    <a:gd name="connsiteX22" fmla="*/ 96103 w 466276"/>
                    <a:gd name="connsiteY22" fmla="*/ 60355 h 241155"/>
                    <a:gd name="connsiteX23" fmla="*/ 100849 w 466276"/>
                    <a:gd name="connsiteY23" fmla="*/ 69847 h 241155"/>
                    <a:gd name="connsiteX24" fmla="*/ 102035 w 466276"/>
                    <a:gd name="connsiteY24" fmla="*/ 79339 h 241155"/>
                    <a:gd name="connsiteX25" fmla="*/ 107968 w 466276"/>
                    <a:gd name="connsiteY25" fmla="*/ 85271 h 241155"/>
                    <a:gd name="connsiteX26" fmla="*/ 135256 w 466276"/>
                    <a:gd name="connsiteY26" fmla="*/ 109000 h 241155"/>
                    <a:gd name="connsiteX27" fmla="*/ 151866 w 466276"/>
                    <a:gd name="connsiteY27" fmla="*/ 117305 h 241155"/>
                    <a:gd name="connsiteX28" fmla="*/ 156612 w 466276"/>
                    <a:gd name="connsiteY28" fmla="*/ 124424 h 241155"/>
                    <a:gd name="connsiteX29" fmla="*/ 163731 w 466276"/>
                    <a:gd name="connsiteY29" fmla="*/ 123237 h 241155"/>
                    <a:gd name="connsiteX30" fmla="*/ 186273 w 466276"/>
                    <a:gd name="connsiteY30" fmla="*/ 130356 h 241155"/>
                    <a:gd name="connsiteX31" fmla="*/ 221867 w 466276"/>
                    <a:gd name="connsiteY31" fmla="*/ 124424 h 241155"/>
                    <a:gd name="connsiteX32" fmla="*/ 258647 w 466276"/>
                    <a:gd name="connsiteY32" fmla="*/ 130356 h 241155"/>
                    <a:gd name="connsiteX33" fmla="*/ 270511 w 466276"/>
                    <a:gd name="connsiteY33" fmla="*/ 113746 h 241155"/>
                    <a:gd name="connsiteX34" fmla="*/ 285935 w 466276"/>
                    <a:gd name="connsiteY34" fmla="*/ 104254 h 241155"/>
                    <a:gd name="connsiteX35" fmla="*/ 287122 w 466276"/>
                    <a:gd name="connsiteY35" fmla="*/ 90017 h 241155"/>
                    <a:gd name="connsiteX36" fmla="*/ 300173 w 466276"/>
                    <a:gd name="connsiteY36" fmla="*/ 73406 h 241155"/>
                    <a:gd name="connsiteX37" fmla="*/ 302546 w 466276"/>
                    <a:gd name="connsiteY37" fmla="*/ 55610 h 241155"/>
                    <a:gd name="connsiteX38" fmla="*/ 298986 w 466276"/>
                    <a:gd name="connsiteY38" fmla="*/ 44932 h 241155"/>
                    <a:gd name="connsiteX39" fmla="*/ 309664 w 466276"/>
                    <a:gd name="connsiteY39" fmla="*/ 28321 h 241155"/>
                    <a:gd name="connsiteX40" fmla="*/ 316783 w 466276"/>
                    <a:gd name="connsiteY40" fmla="*/ 21202 h 241155"/>
                    <a:gd name="connsiteX41" fmla="*/ 350004 w 466276"/>
                    <a:gd name="connsiteY41" fmla="*/ 9338 h 241155"/>
                    <a:gd name="connsiteX42" fmla="*/ 363055 w 466276"/>
                    <a:gd name="connsiteY42" fmla="*/ 9338 h 241155"/>
                    <a:gd name="connsiteX43" fmla="*/ 380852 w 466276"/>
                    <a:gd name="connsiteY43" fmla="*/ 3406 h 241155"/>
                    <a:gd name="connsiteX44" fmla="*/ 410366 w 466276"/>
                    <a:gd name="connsiteY44" fmla="*/ 0 h 241155"/>
                    <a:gd name="connsiteX45" fmla="*/ 420597 w 466276"/>
                    <a:gd name="connsiteY45" fmla="*/ 13886 h 241155"/>
                    <a:gd name="connsiteX46" fmla="*/ 440372 w 466276"/>
                    <a:gd name="connsiteY46" fmla="*/ 17841 h 241155"/>
                    <a:gd name="connsiteX47" fmla="*/ 446304 w 466276"/>
                    <a:gd name="connsiteY47" fmla="*/ 27728 h 241155"/>
                    <a:gd name="connsiteX48" fmla="*/ 446304 w 466276"/>
                    <a:gd name="connsiteY48" fmla="*/ 38604 h 241155"/>
                    <a:gd name="connsiteX49" fmla="*/ 438395 w 466276"/>
                    <a:gd name="connsiteY49" fmla="*/ 41570 h 241155"/>
                    <a:gd name="connsiteX50" fmla="*/ 441361 w 466276"/>
                    <a:gd name="connsiteY50" fmla="*/ 50468 h 241155"/>
                    <a:gd name="connsiteX51" fmla="*/ 452236 w 466276"/>
                    <a:gd name="connsiteY51" fmla="*/ 58378 h 241155"/>
                    <a:gd name="connsiteX52" fmla="*/ 452236 w 466276"/>
                    <a:gd name="connsiteY52" fmla="*/ 88039 h 241155"/>
                    <a:gd name="connsiteX53" fmla="*/ 465090 w 466276"/>
                    <a:gd name="connsiteY53" fmla="*/ 105836 h 241155"/>
                    <a:gd name="connsiteX54" fmla="*/ 459157 w 466276"/>
                    <a:gd name="connsiteY54" fmla="*/ 116712 h 241155"/>
                    <a:gd name="connsiteX55" fmla="*/ 463995 w 466276"/>
                    <a:gd name="connsiteY55" fmla="*/ 121549 h 241155"/>
                    <a:gd name="connsiteX56" fmla="*/ 463903 w 466276"/>
                    <a:gd name="connsiteY56" fmla="*/ 122051 h 241155"/>
                    <a:gd name="connsiteX57" fmla="*/ 459157 w 466276"/>
                    <a:gd name="connsiteY57" fmla="*/ 163577 h 241155"/>
                    <a:gd name="connsiteX58" fmla="*/ 466276 w 466276"/>
                    <a:gd name="connsiteY58" fmla="*/ 183747 h 241155"/>
                    <a:gd name="connsiteX59" fmla="*/ 462717 w 466276"/>
                    <a:gd name="connsiteY59" fmla="*/ 201543 h 241155"/>
                    <a:gd name="connsiteX60" fmla="*/ 456785 w 466276"/>
                    <a:gd name="connsiteY60" fmla="*/ 211035 h 241155"/>
                    <a:gd name="connsiteX61" fmla="*/ 460344 w 466276"/>
                    <a:gd name="connsiteY61" fmla="*/ 231205 h 241155"/>
                    <a:gd name="connsiteX62" fmla="*/ 447293 w 466276"/>
                    <a:gd name="connsiteY62" fmla="*/ 231205 h 241155"/>
                    <a:gd name="connsiteX63" fmla="*/ 435812 w 466276"/>
                    <a:gd name="connsiteY63" fmla="*/ 241155 h 241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66276" h="241155">
                      <a:moveTo>
                        <a:pt x="5205" y="241155"/>
                      </a:moveTo>
                      <a:lnTo>
                        <a:pt x="1187" y="237137"/>
                      </a:lnTo>
                      <a:cubicBezTo>
                        <a:pt x="791" y="227645"/>
                        <a:pt x="396" y="218154"/>
                        <a:pt x="0" y="208662"/>
                      </a:cubicBezTo>
                      <a:lnTo>
                        <a:pt x="14238" y="189679"/>
                      </a:lnTo>
                      <a:lnTo>
                        <a:pt x="13051" y="180187"/>
                      </a:lnTo>
                      <a:lnTo>
                        <a:pt x="10678" y="165950"/>
                      </a:lnTo>
                      <a:lnTo>
                        <a:pt x="5933" y="155272"/>
                      </a:lnTo>
                      <a:lnTo>
                        <a:pt x="5933" y="146967"/>
                      </a:lnTo>
                      <a:lnTo>
                        <a:pt x="30848" y="135102"/>
                      </a:lnTo>
                      <a:lnTo>
                        <a:pt x="33221" y="119678"/>
                      </a:lnTo>
                      <a:lnTo>
                        <a:pt x="29662" y="109000"/>
                      </a:lnTo>
                      <a:lnTo>
                        <a:pt x="34407" y="73406"/>
                      </a:lnTo>
                      <a:lnTo>
                        <a:pt x="47458" y="56796"/>
                      </a:lnTo>
                      <a:lnTo>
                        <a:pt x="49831" y="37813"/>
                      </a:lnTo>
                      <a:lnTo>
                        <a:pt x="65255" y="24762"/>
                      </a:lnTo>
                      <a:lnTo>
                        <a:pt x="65255" y="17643"/>
                      </a:lnTo>
                      <a:lnTo>
                        <a:pt x="79493" y="10524"/>
                      </a:lnTo>
                      <a:lnTo>
                        <a:pt x="88984" y="17643"/>
                      </a:lnTo>
                      <a:lnTo>
                        <a:pt x="97289" y="5779"/>
                      </a:lnTo>
                      <a:lnTo>
                        <a:pt x="128137" y="5779"/>
                      </a:lnTo>
                      <a:lnTo>
                        <a:pt x="115086" y="22389"/>
                      </a:lnTo>
                      <a:cubicBezTo>
                        <a:pt x="115482" y="28321"/>
                        <a:pt x="115877" y="34254"/>
                        <a:pt x="116273" y="40186"/>
                      </a:cubicBezTo>
                      <a:lnTo>
                        <a:pt x="96103" y="60355"/>
                      </a:lnTo>
                      <a:lnTo>
                        <a:pt x="100849" y="69847"/>
                      </a:lnTo>
                      <a:lnTo>
                        <a:pt x="102035" y="79339"/>
                      </a:lnTo>
                      <a:lnTo>
                        <a:pt x="107968" y="85271"/>
                      </a:lnTo>
                      <a:lnTo>
                        <a:pt x="135256" y="109000"/>
                      </a:lnTo>
                      <a:lnTo>
                        <a:pt x="151866" y="117305"/>
                      </a:lnTo>
                      <a:lnTo>
                        <a:pt x="156612" y="124424"/>
                      </a:lnTo>
                      <a:lnTo>
                        <a:pt x="163731" y="123237"/>
                      </a:lnTo>
                      <a:lnTo>
                        <a:pt x="186273" y="130356"/>
                      </a:lnTo>
                      <a:lnTo>
                        <a:pt x="221867" y="124424"/>
                      </a:lnTo>
                      <a:lnTo>
                        <a:pt x="258647" y="130356"/>
                      </a:lnTo>
                      <a:lnTo>
                        <a:pt x="270511" y="113746"/>
                      </a:lnTo>
                      <a:lnTo>
                        <a:pt x="285935" y="104254"/>
                      </a:lnTo>
                      <a:lnTo>
                        <a:pt x="287122" y="90017"/>
                      </a:lnTo>
                      <a:lnTo>
                        <a:pt x="300173" y="73406"/>
                      </a:lnTo>
                      <a:lnTo>
                        <a:pt x="302546" y="55610"/>
                      </a:lnTo>
                      <a:lnTo>
                        <a:pt x="298986" y="44932"/>
                      </a:lnTo>
                      <a:lnTo>
                        <a:pt x="309664" y="28321"/>
                      </a:lnTo>
                      <a:lnTo>
                        <a:pt x="316783" y="21202"/>
                      </a:lnTo>
                      <a:lnTo>
                        <a:pt x="350004" y="9338"/>
                      </a:lnTo>
                      <a:lnTo>
                        <a:pt x="363055" y="9338"/>
                      </a:lnTo>
                      <a:lnTo>
                        <a:pt x="380852" y="3406"/>
                      </a:lnTo>
                      <a:lnTo>
                        <a:pt x="410366" y="0"/>
                      </a:lnTo>
                      <a:lnTo>
                        <a:pt x="420597" y="13886"/>
                      </a:lnTo>
                      <a:lnTo>
                        <a:pt x="440372" y="17841"/>
                      </a:lnTo>
                      <a:lnTo>
                        <a:pt x="446304" y="27728"/>
                      </a:lnTo>
                      <a:lnTo>
                        <a:pt x="446304" y="38604"/>
                      </a:lnTo>
                      <a:lnTo>
                        <a:pt x="438395" y="41570"/>
                      </a:lnTo>
                      <a:lnTo>
                        <a:pt x="441361" y="50468"/>
                      </a:lnTo>
                      <a:lnTo>
                        <a:pt x="452236" y="58378"/>
                      </a:lnTo>
                      <a:lnTo>
                        <a:pt x="452236" y="88039"/>
                      </a:lnTo>
                      <a:lnTo>
                        <a:pt x="465090" y="105836"/>
                      </a:lnTo>
                      <a:lnTo>
                        <a:pt x="459157" y="116712"/>
                      </a:lnTo>
                      <a:lnTo>
                        <a:pt x="463995" y="121549"/>
                      </a:lnTo>
                      <a:cubicBezTo>
                        <a:pt x="463964" y="121716"/>
                        <a:pt x="463934" y="121884"/>
                        <a:pt x="463903" y="122051"/>
                      </a:cubicBezTo>
                      <a:lnTo>
                        <a:pt x="459157" y="163577"/>
                      </a:lnTo>
                      <a:lnTo>
                        <a:pt x="466276" y="183747"/>
                      </a:lnTo>
                      <a:lnTo>
                        <a:pt x="462717" y="201543"/>
                      </a:lnTo>
                      <a:lnTo>
                        <a:pt x="456785" y="211035"/>
                      </a:lnTo>
                      <a:lnTo>
                        <a:pt x="460344" y="231205"/>
                      </a:lnTo>
                      <a:lnTo>
                        <a:pt x="447293" y="231205"/>
                      </a:lnTo>
                      <a:lnTo>
                        <a:pt x="435812" y="241155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AA2AD620-C251-2D4D-80C4-2B304668A3D8}"/>
                    </a:ext>
                  </a:extLst>
                </p:cNvPr>
                <p:cNvSpPr/>
                <p:nvPr/>
              </p:nvSpPr>
              <p:spPr>
                <a:xfrm>
                  <a:off x="1529871" y="3186373"/>
                  <a:ext cx="506220" cy="289558"/>
                </a:xfrm>
                <a:custGeom>
                  <a:avLst/>
                  <a:gdLst>
                    <a:gd name="connsiteX0" fmla="*/ 323309 w 506220"/>
                    <a:gd name="connsiteY0" fmla="*/ 0 h 289558"/>
                    <a:gd name="connsiteX1" fmla="*/ 332207 w 506220"/>
                    <a:gd name="connsiteY1" fmla="*/ 5932 h 289558"/>
                    <a:gd name="connsiteX2" fmla="*/ 341105 w 506220"/>
                    <a:gd name="connsiteY2" fmla="*/ 16808 h 289558"/>
                    <a:gd name="connsiteX3" fmla="*/ 349014 w 506220"/>
                    <a:gd name="connsiteY3" fmla="*/ 29661 h 289558"/>
                    <a:gd name="connsiteX4" fmla="*/ 357913 w 506220"/>
                    <a:gd name="connsiteY4" fmla="*/ 31639 h 289558"/>
                    <a:gd name="connsiteX5" fmla="*/ 358902 w 506220"/>
                    <a:gd name="connsiteY5" fmla="*/ 48447 h 289558"/>
                    <a:gd name="connsiteX6" fmla="*/ 363845 w 506220"/>
                    <a:gd name="connsiteY6" fmla="*/ 54379 h 289558"/>
                    <a:gd name="connsiteX7" fmla="*/ 372744 w 506220"/>
                    <a:gd name="connsiteY7" fmla="*/ 58334 h 289558"/>
                    <a:gd name="connsiteX8" fmla="*/ 379665 w 506220"/>
                    <a:gd name="connsiteY8" fmla="*/ 57345 h 289558"/>
                    <a:gd name="connsiteX9" fmla="*/ 392127 w 506220"/>
                    <a:gd name="connsiteY9" fmla="*/ 59090 h 289558"/>
                    <a:gd name="connsiteX10" fmla="*/ 385597 w 506220"/>
                    <a:gd name="connsiteY10" fmla="*/ 68419 h 289558"/>
                    <a:gd name="connsiteX11" fmla="*/ 386110 w 506220"/>
                    <a:gd name="connsiteY11" fmla="*/ 71450 h 289558"/>
                    <a:gd name="connsiteX12" fmla="*/ 390541 w 506220"/>
                    <a:gd name="connsiteY12" fmla="*/ 75142 h 289558"/>
                    <a:gd name="connsiteX13" fmla="*/ 405371 w 506220"/>
                    <a:gd name="connsiteY13" fmla="*/ 71187 h 289558"/>
                    <a:gd name="connsiteX14" fmla="*/ 437010 w 506220"/>
                    <a:gd name="connsiteY14" fmla="*/ 77120 h 289558"/>
                    <a:gd name="connsiteX15" fmla="*/ 452829 w 506220"/>
                    <a:gd name="connsiteY15" fmla="*/ 82063 h 289558"/>
                    <a:gd name="connsiteX16" fmla="*/ 457773 w 506220"/>
                    <a:gd name="connsiteY16" fmla="*/ 86018 h 289558"/>
                    <a:gd name="connsiteX17" fmla="*/ 459750 w 506220"/>
                    <a:gd name="connsiteY17" fmla="*/ 85030 h 289558"/>
                    <a:gd name="connsiteX18" fmla="*/ 459750 w 506220"/>
                    <a:gd name="connsiteY18" fmla="*/ 92939 h 289558"/>
                    <a:gd name="connsiteX19" fmla="*/ 452829 w 506220"/>
                    <a:gd name="connsiteY19" fmla="*/ 95905 h 289558"/>
                    <a:gd name="connsiteX20" fmla="*/ 450852 w 506220"/>
                    <a:gd name="connsiteY20" fmla="*/ 102826 h 289558"/>
                    <a:gd name="connsiteX21" fmla="*/ 445909 w 506220"/>
                    <a:gd name="connsiteY21" fmla="*/ 103815 h 289558"/>
                    <a:gd name="connsiteX22" fmla="*/ 443931 w 506220"/>
                    <a:gd name="connsiteY22" fmla="*/ 121611 h 289558"/>
                    <a:gd name="connsiteX23" fmla="*/ 454807 w 506220"/>
                    <a:gd name="connsiteY23" fmla="*/ 131499 h 289558"/>
                    <a:gd name="connsiteX24" fmla="*/ 461728 w 506220"/>
                    <a:gd name="connsiteY24" fmla="*/ 132487 h 289558"/>
                    <a:gd name="connsiteX25" fmla="*/ 468649 w 506220"/>
                    <a:gd name="connsiteY25" fmla="*/ 140397 h 289558"/>
                    <a:gd name="connsiteX26" fmla="*/ 454807 w 506220"/>
                    <a:gd name="connsiteY26" fmla="*/ 159182 h 289558"/>
                    <a:gd name="connsiteX27" fmla="*/ 442942 w 506220"/>
                    <a:gd name="connsiteY27" fmla="*/ 170058 h 289558"/>
                    <a:gd name="connsiteX28" fmla="*/ 442942 w 506220"/>
                    <a:gd name="connsiteY28" fmla="*/ 175991 h 289558"/>
                    <a:gd name="connsiteX29" fmla="*/ 452829 w 506220"/>
                    <a:gd name="connsiteY29" fmla="*/ 187855 h 289558"/>
                    <a:gd name="connsiteX30" fmla="*/ 446897 w 506220"/>
                    <a:gd name="connsiteY30" fmla="*/ 200708 h 289558"/>
                    <a:gd name="connsiteX31" fmla="*/ 434044 w 506220"/>
                    <a:gd name="connsiteY31" fmla="*/ 218505 h 289558"/>
                    <a:gd name="connsiteX32" fmla="*/ 437999 w 506220"/>
                    <a:gd name="connsiteY32" fmla="*/ 226415 h 289558"/>
                    <a:gd name="connsiteX33" fmla="*/ 432066 w 506220"/>
                    <a:gd name="connsiteY33" fmla="*/ 238279 h 289558"/>
                    <a:gd name="connsiteX34" fmla="*/ 436021 w 506220"/>
                    <a:gd name="connsiteY34" fmla="*/ 254099 h 289558"/>
                    <a:gd name="connsiteX35" fmla="*/ 446897 w 506220"/>
                    <a:gd name="connsiteY35" fmla="*/ 263986 h 289558"/>
                    <a:gd name="connsiteX36" fmla="*/ 459750 w 506220"/>
                    <a:gd name="connsiteY36" fmla="*/ 264975 h 289558"/>
                    <a:gd name="connsiteX37" fmla="*/ 465683 w 506220"/>
                    <a:gd name="connsiteY37" fmla="*/ 267941 h 289558"/>
                    <a:gd name="connsiteX38" fmla="*/ 473593 w 506220"/>
                    <a:gd name="connsiteY38" fmla="*/ 267941 h 289558"/>
                    <a:gd name="connsiteX39" fmla="*/ 478536 w 506220"/>
                    <a:gd name="connsiteY39" fmla="*/ 271895 h 289558"/>
                    <a:gd name="connsiteX40" fmla="*/ 488423 w 506220"/>
                    <a:gd name="connsiteY40" fmla="*/ 264975 h 289558"/>
                    <a:gd name="connsiteX41" fmla="*/ 498310 w 506220"/>
                    <a:gd name="connsiteY41" fmla="*/ 267941 h 289558"/>
                    <a:gd name="connsiteX42" fmla="*/ 506220 w 506220"/>
                    <a:gd name="connsiteY42" fmla="*/ 283760 h 289558"/>
                    <a:gd name="connsiteX43" fmla="*/ 502959 w 506220"/>
                    <a:gd name="connsiteY43" fmla="*/ 289558 h 289558"/>
                    <a:gd name="connsiteX44" fmla="*/ 1743 w 506220"/>
                    <a:gd name="connsiteY44" fmla="*/ 289558 h 289558"/>
                    <a:gd name="connsiteX45" fmla="*/ 0 w 506220"/>
                    <a:gd name="connsiteY45" fmla="*/ 283167 h 289558"/>
                    <a:gd name="connsiteX46" fmla="*/ 3559 w 506220"/>
                    <a:gd name="connsiteY46" fmla="*/ 273675 h 289558"/>
                    <a:gd name="connsiteX47" fmla="*/ 17796 w 506220"/>
                    <a:gd name="connsiteY47" fmla="*/ 258251 h 289558"/>
                    <a:gd name="connsiteX48" fmla="*/ 22542 w 506220"/>
                    <a:gd name="connsiteY48" fmla="*/ 248760 h 289558"/>
                    <a:gd name="connsiteX49" fmla="*/ 46271 w 506220"/>
                    <a:gd name="connsiteY49" fmla="*/ 244014 h 289558"/>
                    <a:gd name="connsiteX50" fmla="*/ 48644 w 506220"/>
                    <a:gd name="connsiteY50" fmla="*/ 227404 h 289558"/>
                    <a:gd name="connsiteX51" fmla="*/ 48644 w 506220"/>
                    <a:gd name="connsiteY51" fmla="*/ 215539 h 289558"/>
                    <a:gd name="connsiteX52" fmla="*/ 67628 w 506220"/>
                    <a:gd name="connsiteY52" fmla="*/ 208420 h 289558"/>
                    <a:gd name="connsiteX53" fmla="*/ 81865 w 506220"/>
                    <a:gd name="connsiteY53" fmla="*/ 211980 h 289558"/>
                    <a:gd name="connsiteX54" fmla="*/ 90170 w 506220"/>
                    <a:gd name="connsiteY54" fmla="*/ 200115 h 289558"/>
                    <a:gd name="connsiteX55" fmla="*/ 128476 w 506220"/>
                    <a:gd name="connsiteY55" fmla="*/ 188507 h 289558"/>
                    <a:gd name="connsiteX56" fmla="*/ 128532 w 506220"/>
                    <a:gd name="connsiteY56" fmla="*/ 188844 h 289558"/>
                    <a:gd name="connsiteX57" fmla="*/ 137431 w 506220"/>
                    <a:gd name="connsiteY57" fmla="*/ 188844 h 289558"/>
                    <a:gd name="connsiteX58" fmla="*/ 143362 w 506220"/>
                    <a:gd name="connsiteY58" fmla="*/ 176979 h 289558"/>
                    <a:gd name="connsiteX59" fmla="*/ 149295 w 506220"/>
                    <a:gd name="connsiteY59" fmla="*/ 175991 h 289558"/>
                    <a:gd name="connsiteX60" fmla="*/ 169070 w 506220"/>
                    <a:gd name="connsiteY60" fmla="*/ 182912 h 289558"/>
                    <a:gd name="connsiteX61" fmla="*/ 175990 w 506220"/>
                    <a:gd name="connsiteY61" fmla="*/ 182912 h 289558"/>
                    <a:gd name="connsiteX62" fmla="*/ 180934 w 506220"/>
                    <a:gd name="connsiteY62" fmla="*/ 174013 h 289558"/>
                    <a:gd name="connsiteX63" fmla="*/ 186866 w 506220"/>
                    <a:gd name="connsiteY63" fmla="*/ 173024 h 289558"/>
                    <a:gd name="connsiteX64" fmla="*/ 194776 w 506220"/>
                    <a:gd name="connsiteY64" fmla="*/ 161160 h 289558"/>
                    <a:gd name="connsiteX65" fmla="*/ 191810 w 506220"/>
                    <a:gd name="connsiteY65" fmla="*/ 143363 h 289558"/>
                    <a:gd name="connsiteX66" fmla="*/ 207629 w 506220"/>
                    <a:gd name="connsiteY66" fmla="*/ 143363 h 289558"/>
                    <a:gd name="connsiteX67" fmla="*/ 214550 w 506220"/>
                    <a:gd name="connsiteY67" fmla="*/ 135453 h 289558"/>
                    <a:gd name="connsiteX68" fmla="*/ 232347 w 506220"/>
                    <a:gd name="connsiteY68" fmla="*/ 136442 h 289558"/>
                    <a:gd name="connsiteX69" fmla="*/ 238279 w 506220"/>
                    <a:gd name="connsiteY69" fmla="*/ 134465 h 289558"/>
                    <a:gd name="connsiteX70" fmla="*/ 240257 w 506220"/>
                    <a:gd name="connsiteY70" fmla="*/ 124578 h 289558"/>
                    <a:gd name="connsiteX71" fmla="*/ 237290 w 506220"/>
                    <a:gd name="connsiteY71" fmla="*/ 106781 h 289558"/>
                    <a:gd name="connsiteX72" fmla="*/ 242234 w 506220"/>
                    <a:gd name="connsiteY72" fmla="*/ 100849 h 289558"/>
                    <a:gd name="connsiteX73" fmla="*/ 252121 w 506220"/>
                    <a:gd name="connsiteY73" fmla="*/ 97882 h 289558"/>
                    <a:gd name="connsiteX74" fmla="*/ 265963 w 506220"/>
                    <a:gd name="connsiteY74" fmla="*/ 99860 h 289558"/>
                    <a:gd name="connsiteX75" fmla="*/ 265963 w 506220"/>
                    <a:gd name="connsiteY75" fmla="*/ 79097 h 289558"/>
                    <a:gd name="connsiteX76" fmla="*/ 258053 w 506220"/>
                    <a:gd name="connsiteY76" fmla="*/ 71187 h 289558"/>
                    <a:gd name="connsiteX77" fmla="*/ 259042 w 506220"/>
                    <a:gd name="connsiteY77" fmla="*/ 49436 h 289558"/>
                    <a:gd name="connsiteX78" fmla="*/ 264974 w 506220"/>
                    <a:gd name="connsiteY78" fmla="*/ 44492 h 289558"/>
                    <a:gd name="connsiteX79" fmla="*/ 290681 w 506220"/>
                    <a:gd name="connsiteY79" fmla="*/ 42515 h 289558"/>
                    <a:gd name="connsiteX80" fmla="*/ 317376 w 506220"/>
                    <a:gd name="connsiteY80" fmla="*/ 25707 h 289558"/>
                    <a:gd name="connsiteX81" fmla="*/ 318365 w 506220"/>
                    <a:gd name="connsiteY81" fmla="*/ 6921 h 289558"/>
                    <a:gd name="connsiteX0" fmla="*/ 323309 w 506220"/>
                    <a:gd name="connsiteY0" fmla="*/ 0 h 378866"/>
                    <a:gd name="connsiteX1" fmla="*/ 332207 w 506220"/>
                    <a:gd name="connsiteY1" fmla="*/ 5932 h 378866"/>
                    <a:gd name="connsiteX2" fmla="*/ 341105 w 506220"/>
                    <a:gd name="connsiteY2" fmla="*/ 16808 h 378866"/>
                    <a:gd name="connsiteX3" fmla="*/ 349014 w 506220"/>
                    <a:gd name="connsiteY3" fmla="*/ 29661 h 378866"/>
                    <a:gd name="connsiteX4" fmla="*/ 357913 w 506220"/>
                    <a:gd name="connsiteY4" fmla="*/ 31639 h 378866"/>
                    <a:gd name="connsiteX5" fmla="*/ 358902 w 506220"/>
                    <a:gd name="connsiteY5" fmla="*/ 48447 h 378866"/>
                    <a:gd name="connsiteX6" fmla="*/ 363845 w 506220"/>
                    <a:gd name="connsiteY6" fmla="*/ 54379 h 378866"/>
                    <a:gd name="connsiteX7" fmla="*/ 372744 w 506220"/>
                    <a:gd name="connsiteY7" fmla="*/ 58334 h 378866"/>
                    <a:gd name="connsiteX8" fmla="*/ 379665 w 506220"/>
                    <a:gd name="connsiteY8" fmla="*/ 57345 h 378866"/>
                    <a:gd name="connsiteX9" fmla="*/ 392127 w 506220"/>
                    <a:gd name="connsiteY9" fmla="*/ 59090 h 378866"/>
                    <a:gd name="connsiteX10" fmla="*/ 385597 w 506220"/>
                    <a:gd name="connsiteY10" fmla="*/ 68419 h 378866"/>
                    <a:gd name="connsiteX11" fmla="*/ 386110 w 506220"/>
                    <a:gd name="connsiteY11" fmla="*/ 71450 h 378866"/>
                    <a:gd name="connsiteX12" fmla="*/ 390541 w 506220"/>
                    <a:gd name="connsiteY12" fmla="*/ 75142 h 378866"/>
                    <a:gd name="connsiteX13" fmla="*/ 405371 w 506220"/>
                    <a:gd name="connsiteY13" fmla="*/ 71187 h 378866"/>
                    <a:gd name="connsiteX14" fmla="*/ 437010 w 506220"/>
                    <a:gd name="connsiteY14" fmla="*/ 77120 h 378866"/>
                    <a:gd name="connsiteX15" fmla="*/ 452829 w 506220"/>
                    <a:gd name="connsiteY15" fmla="*/ 82063 h 378866"/>
                    <a:gd name="connsiteX16" fmla="*/ 457773 w 506220"/>
                    <a:gd name="connsiteY16" fmla="*/ 86018 h 378866"/>
                    <a:gd name="connsiteX17" fmla="*/ 459750 w 506220"/>
                    <a:gd name="connsiteY17" fmla="*/ 85030 h 378866"/>
                    <a:gd name="connsiteX18" fmla="*/ 459750 w 506220"/>
                    <a:gd name="connsiteY18" fmla="*/ 92939 h 378866"/>
                    <a:gd name="connsiteX19" fmla="*/ 452829 w 506220"/>
                    <a:gd name="connsiteY19" fmla="*/ 95905 h 378866"/>
                    <a:gd name="connsiteX20" fmla="*/ 450852 w 506220"/>
                    <a:gd name="connsiteY20" fmla="*/ 102826 h 378866"/>
                    <a:gd name="connsiteX21" fmla="*/ 445909 w 506220"/>
                    <a:gd name="connsiteY21" fmla="*/ 103815 h 378866"/>
                    <a:gd name="connsiteX22" fmla="*/ 443931 w 506220"/>
                    <a:gd name="connsiteY22" fmla="*/ 121611 h 378866"/>
                    <a:gd name="connsiteX23" fmla="*/ 454807 w 506220"/>
                    <a:gd name="connsiteY23" fmla="*/ 131499 h 378866"/>
                    <a:gd name="connsiteX24" fmla="*/ 461728 w 506220"/>
                    <a:gd name="connsiteY24" fmla="*/ 132487 h 378866"/>
                    <a:gd name="connsiteX25" fmla="*/ 468649 w 506220"/>
                    <a:gd name="connsiteY25" fmla="*/ 140397 h 378866"/>
                    <a:gd name="connsiteX26" fmla="*/ 454807 w 506220"/>
                    <a:gd name="connsiteY26" fmla="*/ 159182 h 378866"/>
                    <a:gd name="connsiteX27" fmla="*/ 442942 w 506220"/>
                    <a:gd name="connsiteY27" fmla="*/ 170058 h 378866"/>
                    <a:gd name="connsiteX28" fmla="*/ 442942 w 506220"/>
                    <a:gd name="connsiteY28" fmla="*/ 175991 h 378866"/>
                    <a:gd name="connsiteX29" fmla="*/ 452829 w 506220"/>
                    <a:gd name="connsiteY29" fmla="*/ 187855 h 378866"/>
                    <a:gd name="connsiteX30" fmla="*/ 446897 w 506220"/>
                    <a:gd name="connsiteY30" fmla="*/ 200708 h 378866"/>
                    <a:gd name="connsiteX31" fmla="*/ 434044 w 506220"/>
                    <a:gd name="connsiteY31" fmla="*/ 218505 h 378866"/>
                    <a:gd name="connsiteX32" fmla="*/ 437999 w 506220"/>
                    <a:gd name="connsiteY32" fmla="*/ 226415 h 378866"/>
                    <a:gd name="connsiteX33" fmla="*/ 432066 w 506220"/>
                    <a:gd name="connsiteY33" fmla="*/ 238279 h 378866"/>
                    <a:gd name="connsiteX34" fmla="*/ 436021 w 506220"/>
                    <a:gd name="connsiteY34" fmla="*/ 254099 h 378866"/>
                    <a:gd name="connsiteX35" fmla="*/ 446897 w 506220"/>
                    <a:gd name="connsiteY35" fmla="*/ 263986 h 378866"/>
                    <a:gd name="connsiteX36" fmla="*/ 459750 w 506220"/>
                    <a:gd name="connsiteY36" fmla="*/ 264975 h 378866"/>
                    <a:gd name="connsiteX37" fmla="*/ 465683 w 506220"/>
                    <a:gd name="connsiteY37" fmla="*/ 267941 h 378866"/>
                    <a:gd name="connsiteX38" fmla="*/ 473593 w 506220"/>
                    <a:gd name="connsiteY38" fmla="*/ 267941 h 378866"/>
                    <a:gd name="connsiteX39" fmla="*/ 478536 w 506220"/>
                    <a:gd name="connsiteY39" fmla="*/ 271895 h 378866"/>
                    <a:gd name="connsiteX40" fmla="*/ 488423 w 506220"/>
                    <a:gd name="connsiteY40" fmla="*/ 264975 h 378866"/>
                    <a:gd name="connsiteX41" fmla="*/ 498310 w 506220"/>
                    <a:gd name="connsiteY41" fmla="*/ 267941 h 378866"/>
                    <a:gd name="connsiteX42" fmla="*/ 506220 w 506220"/>
                    <a:gd name="connsiteY42" fmla="*/ 283760 h 378866"/>
                    <a:gd name="connsiteX43" fmla="*/ 502959 w 506220"/>
                    <a:gd name="connsiteY43" fmla="*/ 289558 h 378866"/>
                    <a:gd name="connsiteX44" fmla="*/ 248447 w 506220"/>
                    <a:gd name="connsiteY44" fmla="*/ 378835 h 378866"/>
                    <a:gd name="connsiteX45" fmla="*/ 1743 w 506220"/>
                    <a:gd name="connsiteY45" fmla="*/ 289558 h 378866"/>
                    <a:gd name="connsiteX46" fmla="*/ 0 w 506220"/>
                    <a:gd name="connsiteY46" fmla="*/ 283167 h 378866"/>
                    <a:gd name="connsiteX47" fmla="*/ 3559 w 506220"/>
                    <a:gd name="connsiteY47" fmla="*/ 273675 h 378866"/>
                    <a:gd name="connsiteX48" fmla="*/ 17796 w 506220"/>
                    <a:gd name="connsiteY48" fmla="*/ 258251 h 378866"/>
                    <a:gd name="connsiteX49" fmla="*/ 22542 w 506220"/>
                    <a:gd name="connsiteY49" fmla="*/ 248760 h 378866"/>
                    <a:gd name="connsiteX50" fmla="*/ 46271 w 506220"/>
                    <a:gd name="connsiteY50" fmla="*/ 244014 h 378866"/>
                    <a:gd name="connsiteX51" fmla="*/ 48644 w 506220"/>
                    <a:gd name="connsiteY51" fmla="*/ 227404 h 378866"/>
                    <a:gd name="connsiteX52" fmla="*/ 48644 w 506220"/>
                    <a:gd name="connsiteY52" fmla="*/ 215539 h 378866"/>
                    <a:gd name="connsiteX53" fmla="*/ 67628 w 506220"/>
                    <a:gd name="connsiteY53" fmla="*/ 208420 h 378866"/>
                    <a:gd name="connsiteX54" fmla="*/ 81865 w 506220"/>
                    <a:gd name="connsiteY54" fmla="*/ 211980 h 378866"/>
                    <a:gd name="connsiteX55" fmla="*/ 90170 w 506220"/>
                    <a:gd name="connsiteY55" fmla="*/ 200115 h 378866"/>
                    <a:gd name="connsiteX56" fmla="*/ 128476 w 506220"/>
                    <a:gd name="connsiteY56" fmla="*/ 188507 h 378866"/>
                    <a:gd name="connsiteX57" fmla="*/ 128532 w 506220"/>
                    <a:gd name="connsiteY57" fmla="*/ 188844 h 378866"/>
                    <a:gd name="connsiteX58" fmla="*/ 137431 w 506220"/>
                    <a:gd name="connsiteY58" fmla="*/ 188844 h 378866"/>
                    <a:gd name="connsiteX59" fmla="*/ 143362 w 506220"/>
                    <a:gd name="connsiteY59" fmla="*/ 176979 h 378866"/>
                    <a:gd name="connsiteX60" fmla="*/ 149295 w 506220"/>
                    <a:gd name="connsiteY60" fmla="*/ 175991 h 378866"/>
                    <a:gd name="connsiteX61" fmla="*/ 169070 w 506220"/>
                    <a:gd name="connsiteY61" fmla="*/ 182912 h 378866"/>
                    <a:gd name="connsiteX62" fmla="*/ 175990 w 506220"/>
                    <a:gd name="connsiteY62" fmla="*/ 182912 h 378866"/>
                    <a:gd name="connsiteX63" fmla="*/ 180934 w 506220"/>
                    <a:gd name="connsiteY63" fmla="*/ 174013 h 378866"/>
                    <a:gd name="connsiteX64" fmla="*/ 186866 w 506220"/>
                    <a:gd name="connsiteY64" fmla="*/ 173024 h 378866"/>
                    <a:gd name="connsiteX65" fmla="*/ 194776 w 506220"/>
                    <a:gd name="connsiteY65" fmla="*/ 161160 h 378866"/>
                    <a:gd name="connsiteX66" fmla="*/ 191810 w 506220"/>
                    <a:gd name="connsiteY66" fmla="*/ 143363 h 378866"/>
                    <a:gd name="connsiteX67" fmla="*/ 207629 w 506220"/>
                    <a:gd name="connsiteY67" fmla="*/ 143363 h 378866"/>
                    <a:gd name="connsiteX68" fmla="*/ 214550 w 506220"/>
                    <a:gd name="connsiteY68" fmla="*/ 135453 h 378866"/>
                    <a:gd name="connsiteX69" fmla="*/ 232347 w 506220"/>
                    <a:gd name="connsiteY69" fmla="*/ 136442 h 378866"/>
                    <a:gd name="connsiteX70" fmla="*/ 238279 w 506220"/>
                    <a:gd name="connsiteY70" fmla="*/ 134465 h 378866"/>
                    <a:gd name="connsiteX71" fmla="*/ 240257 w 506220"/>
                    <a:gd name="connsiteY71" fmla="*/ 124578 h 378866"/>
                    <a:gd name="connsiteX72" fmla="*/ 237290 w 506220"/>
                    <a:gd name="connsiteY72" fmla="*/ 106781 h 378866"/>
                    <a:gd name="connsiteX73" fmla="*/ 242234 w 506220"/>
                    <a:gd name="connsiteY73" fmla="*/ 100849 h 378866"/>
                    <a:gd name="connsiteX74" fmla="*/ 252121 w 506220"/>
                    <a:gd name="connsiteY74" fmla="*/ 97882 h 378866"/>
                    <a:gd name="connsiteX75" fmla="*/ 265963 w 506220"/>
                    <a:gd name="connsiteY75" fmla="*/ 99860 h 378866"/>
                    <a:gd name="connsiteX76" fmla="*/ 265963 w 506220"/>
                    <a:gd name="connsiteY76" fmla="*/ 79097 h 378866"/>
                    <a:gd name="connsiteX77" fmla="*/ 258053 w 506220"/>
                    <a:gd name="connsiteY77" fmla="*/ 71187 h 378866"/>
                    <a:gd name="connsiteX78" fmla="*/ 259042 w 506220"/>
                    <a:gd name="connsiteY78" fmla="*/ 49436 h 378866"/>
                    <a:gd name="connsiteX79" fmla="*/ 264974 w 506220"/>
                    <a:gd name="connsiteY79" fmla="*/ 44492 h 378866"/>
                    <a:gd name="connsiteX80" fmla="*/ 290681 w 506220"/>
                    <a:gd name="connsiteY80" fmla="*/ 42515 h 378866"/>
                    <a:gd name="connsiteX81" fmla="*/ 317376 w 506220"/>
                    <a:gd name="connsiteY81" fmla="*/ 25707 h 378866"/>
                    <a:gd name="connsiteX82" fmla="*/ 318365 w 506220"/>
                    <a:gd name="connsiteY82" fmla="*/ 6921 h 378866"/>
                    <a:gd name="connsiteX83" fmla="*/ 323309 w 506220"/>
                    <a:gd name="connsiteY83" fmla="*/ 0 h 378866"/>
                    <a:gd name="connsiteX0" fmla="*/ 248447 w 506220"/>
                    <a:gd name="connsiteY0" fmla="*/ 378835 h 470275"/>
                    <a:gd name="connsiteX1" fmla="*/ 1743 w 506220"/>
                    <a:gd name="connsiteY1" fmla="*/ 289558 h 470275"/>
                    <a:gd name="connsiteX2" fmla="*/ 0 w 506220"/>
                    <a:gd name="connsiteY2" fmla="*/ 283167 h 470275"/>
                    <a:gd name="connsiteX3" fmla="*/ 3559 w 506220"/>
                    <a:gd name="connsiteY3" fmla="*/ 273675 h 470275"/>
                    <a:gd name="connsiteX4" fmla="*/ 17796 w 506220"/>
                    <a:gd name="connsiteY4" fmla="*/ 258251 h 470275"/>
                    <a:gd name="connsiteX5" fmla="*/ 22542 w 506220"/>
                    <a:gd name="connsiteY5" fmla="*/ 248760 h 470275"/>
                    <a:gd name="connsiteX6" fmla="*/ 46271 w 506220"/>
                    <a:gd name="connsiteY6" fmla="*/ 244014 h 470275"/>
                    <a:gd name="connsiteX7" fmla="*/ 48644 w 506220"/>
                    <a:gd name="connsiteY7" fmla="*/ 227404 h 470275"/>
                    <a:gd name="connsiteX8" fmla="*/ 48644 w 506220"/>
                    <a:gd name="connsiteY8" fmla="*/ 215539 h 470275"/>
                    <a:gd name="connsiteX9" fmla="*/ 67628 w 506220"/>
                    <a:gd name="connsiteY9" fmla="*/ 208420 h 470275"/>
                    <a:gd name="connsiteX10" fmla="*/ 81865 w 506220"/>
                    <a:gd name="connsiteY10" fmla="*/ 211980 h 470275"/>
                    <a:gd name="connsiteX11" fmla="*/ 90170 w 506220"/>
                    <a:gd name="connsiteY11" fmla="*/ 200115 h 470275"/>
                    <a:gd name="connsiteX12" fmla="*/ 128476 w 506220"/>
                    <a:gd name="connsiteY12" fmla="*/ 188507 h 470275"/>
                    <a:gd name="connsiteX13" fmla="*/ 128532 w 506220"/>
                    <a:gd name="connsiteY13" fmla="*/ 188844 h 470275"/>
                    <a:gd name="connsiteX14" fmla="*/ 137431 w 506220"/>
                    <a:gd name="connsiteY14" fmla="*/ 188844 h 470275"/>
                    <a:gd name="connsiteX15" fmla="*/ 143362 w 506220"/>
                    <a:gd name="connsiteY15" fmla="*/ 176979 h 470275"/>
                    <a:gd name="connsiteX16" fmla="*/ 149295 w 506220"/>
                    <a:gd name="connsiteY16" fmla="*/ 175991 h 470275"/>
                    <a:gd name="connsiteX17" fmla="*/ 169070 w 506220"/>
                    <a:gd name="connsiteY17" fmla="*/ 182912 h 470275"/>
                    <a:gd name="connsiteX18" fmla="*/ 175990 w 506220"/>
                    <a:gd name="connsiteY18" fmla="*/ 182912 h 470275"/>
                    <a:gd name="connsiteX19" fmla="*/ 180934 w 506220"/>
                    <a:gd name="connsiteY19" fmla="*/ 174013 h 470275"/>
                    <a:gd name="connsiteX20" fmla="*/ 186866 w 506220"/>
                    <a:gd name="connsiteY20" fmla="*/ 173024 h 470275"/>
                    <a:gd name="connsiteX21" fmla="*/ 194776 w 506220"/>
                    <a:gd name="connsiteY21" fmla="*/ 161160 h 470275"/>
                    <a:gd name="connsiteX22" fmla="*/ 191810 w 506220"/>
                    <a:gd name="connsiteY22" fmla="*/ 143363 h 470275"/>
                    <a:gd name="connsiteX23" fmla="*/ 207629 w 506220"/>
                    <a:gd name="connsiteY23" fmla="*/ 143363 h 470275"/>
                    <a:gd name="connsiteX24" fmla="*/ 214550 w 506220"/>
                    <a:gd name="connsiteY24" fmla="*/ 135453 h 470275"/>
                    <a:gd name="connsiteX25" fmla="*/ 232347 w 506220"/>
                    <a:gd name="connsiteY25" fmla="*/ 136442 h 470275"/>
                    <a:gd name="connsiteX26" fmla="*/ 238279 w 506220"/>
                    <a:gd name="connsiteY26" fmla="*/ 134465 h 470275"/>
                    <a:gd name="connsiteX27" fmla="*/ 240257 w 506220"/>
                    <a:gd name="connsiteY27" fmla="*/ 124578 h 470275"/>
                    <a:gd name="connsiteX28" fmla="*/ 237290 w 506220"/>
                    <a:gd name="connsiteY28" fmla="*/ 106781 h 470275"/>
                    <a:gd name="connsiteX29" fmla="*/ 242234 w 506220"/>
                    <a:gd name="connsiteY29" fmla="*/ 100849 h 470275"/>
                    <a:gd name="connsiteX30" fmla="*/ 252121 w 506220"/>
                    <a:gd name="connsiteY30" fmla="*/ 97882 h 470275"/>
                    <a:gd name="connsiteX31" fmla="*/ 265963 w 506220"/>
                    <a:gd name="connsiteY31" fmla="*/ 99860 h 470275"/>
                    <a:gd name="connsiteX32" fmla="*/ 265963 w 506220"/>
                    <a:gd name="connsiteY32" fmla="*/ 79097 h 470275"/>
                    <a:gd name="connsiteX33" fmla="*/ 258053 w 506220"/>
                    <a:gd name="connsiteY33" fmla="*/ 71187 h 470275"/>
                    <a:gd name="connsiteX34" fmla="*/ 259042 w 506220"/>
                    <a:gd name="connsiteY34" fmla="*/ 49436 h 470275"/>
                    <a:gd name="connsiteX35" fmla="*/ 264974 w 506220"/>
                    <a:gd name="connsiteY35" fmla="*/ 44492 h 470275"/>
                    <a:gd name="connsiteX36" fmla="*/ 290681 w 506220"/>
                    <a:gd name="connsiteY36" fmla="*/ 42515 h 470275"/>
                    <a:gd name="connsiteX37" fmla="*/ 317376 w 506220"/>
                    <a:gd name="connsiteY37" fmla="*/ 25707 h 470275"/>
                    <a:gd name="connsiteX38" fmla="*/ 318365 w 506220"/>
                    <a:gd name="connsiteY38" fmla="*/ 6921 h 470275"/>
                    <a:gd name="connsiteX39" fmla="*/ 323309 w 506220"/>
                    <a:gd name="connsiteY39" fmla="*/ 0 h 470275"/>
                    <a:gd name="connsiteX40" fmla="*/ 332207 w 506220"/>
                    <a:gd name="connsiteY40" fmla="*/ 5932 h 470275"/>
                    <a:gd name="connsiteX41" fmla="*/ 341105 w 506220"/>
                    <a:gd name="connsiteY41" fmla="*/ 16808 h 470275"/>
                    <a:gd name="connsiteX42" fmla="*/ 349014 w 506220"/>
                    <a:gd name="connsiteY42" fmla="*/ 29661 h 470275"/>
                    <a:gd name="connsiteX43" fmla="*/ 357913 w 506220"/>
                    <a:gd name="connsiteY43" fmla="*/ 31639 h 470275"/>
                    <a:gd name="connsiteX44" fmla="*/ 358902 w 506220"/>
                    <a:gd name="connsiteY44" fmla="*/ 48447 h 470275"/>
                    <a:gd name="connsiteX45" fmla="*/ 363845 w 506220"/>
                    <a:gd name="connsiteY45" fmla="*/ 54379 h 470275"/>
                    <a:gd name="connsiteX46" fmla="*/ 372744 w 506220"/>
                    <a:gd name="connsiteY46" fmla="*/ 58334 h 470275"/>
                    <a:gd name="connsiteX47" fmla="*/ 379665 w 506220"/>
                    <a:gd name="connsiteY47" fmla="*/ 57345 h 470275"/>
                    <a:gd name="connsiteX48" fmla="*/ 392127 w 506220"/>
                    <a:gd name="connsiteY48" fmla="*/ 59090 h 470275"/>
                    <a:gd name="connsiteX49" fmla="*/ 385597 w 506220"/>
                    <a:gd name="connsiteY49" fmla="*/ 68419 h 470275"/>
                    <a:gd name="connsiteX50" fmla="*/ 386110 w 506220"/>
                    <a:gd name="connsiteY50" fmla="*/ 71450 h 470275"/>
                    <a:gd name="connsiteX51" fmla="*/ 390541 w 506220"/>
                    <a:gd name="connsiteY51" fmla="*/ 75142 h 470275"/>
                    <a:gd name="connsiteX52" fmla="*/ 405371 w 506220"/>
                    <a:gd name="connsiteY52" fmla="*/ 71187 h 470275"/>
                    <a:gd name="connsiteX53" fmla="*/ 437010 w 506220"/>
                    <a:gd name="connsiteY53" fmla="*/ 77120 h 470275"/>
                    <a:gd name="connsiteX54" fmla="*/ 452829 w 506220"/>
                    <a:gd name="connsiteY54" fmla="*/ 82063 h 470275"/>
                    <a:gd name="connsiteX55" fmla="*/ 457773 w 506220"/>
                    <a:gd name="connsiteY55" fmla="*/ 86018 h 470275"/>
                    <a:gd name="connsiteX56" fmla="*/ 459750 w 506220"/>
                    <a:gd name="connsiteY56" fmla="*/ 85030 h 470275"/>
                    <a:gd name="connsiteX57" fmla="*/ 459750 w 506220"/>
                    <a:gd name="connsiteY57" fmla="*/ 92939 h 470275"/>
                    <a:gd name="connsiteX58" fmla="*/ 452829 w 506220"/>
                    <a:gd name="connsiteY58" fmla="*/ 95905 h 470275"/>
                    <a:gd name="connsiteX59" fmla="*/ 450852 w 506220"/>
                    <a:gd name="connsiteY59" fmla="*/ 102826 h 470275"/>
                    <a:gd name="connsiteX60" fmla="*/ 445909 w 506220"/>
                    <a:gd name="connsiteY60" fmla="*/ 103815 h 470275"/>
                    <a:gd name="connsiteX61" fmla="*/ 443931 w 506220"/>
                    <a:gd name="connsiteY61" fmla="*/ 121611 h 470275"/>
                    <a:gd name="connsiteX62" fmla="*/ 454807 w 506220"/>
                    <a:gd name="connsiteY62" fmla="*/ 131499 h 470275"/>
                    <a:gd name="connsiteX63" fmla="*/ 461728 w 506220"/>
                    <a:gd name="connsiteY63" fmla="*/ 132487 h 470275"/>
                    <a:gd name="connsiteX64" fmla="*/ 468649 w 506220"/>
                    <a:gd name="connsiteY64" fmla="*/ 140397 h 470275"/>
                    <a:gd name="connsiteX65" fmla="*/ 454807 w 506220"/>
                    <a:gd name="connsiteY65" fmla="*/ 159182 h 470275"/>
                    <a:gd name="connsiteX66" fmla="*/ 442942 w 506220"/>
                    <a:gd name="connsiteY66" fmla="*/ 170058 h 470275"/>
                    <a:gd name="connsiteX67" fmla="*/ 442942 w 506220"/>
                    <a:gd name="connsiteY67" fmla="*/ 175991 h 470275"/>
                    <a:gd name="connsiteX68" fmla="*/ 452829 w 506220"/>
                    <a:gd name="connsiteY68" fmla="*/ 187855 h 470275"/>
                    <a:gd name="connsiteX69" fmla="*/ 446897 w 506220"/>
                    <a:gd name="connsiteY69" fmla="*/ 200708 h 470275"/>
                    <a:gd name="connsiteX70" fmla="*/ 434044 w 506220"/>
                    <a:gd name="connsiteY70" fmla="*/ 218505 h 470275"/>
                    <a:gd name="connsiteX71" fmla="*/ 437999 w 506220"/>
                    <a:gd name="connsiteY71" fmla="*/ 226415 h 470275"/>
                    <a:gd name="connsiteX72" fmla="*/ 432066 w 506220"/>
                    <a:gd name="connsiteY72" fmla="*/ 238279 h 470275"/>
                    <a:gd name="connsiteX73" fmla="*/ 436021 w 506220"/>
                    <a:gd name="connsiteY73" fmla="*/ 254099 h 470275"/>
                    <a:gd name="connsiteX74" fmla="*/ 446897 w 506220"/>
                    <a:gd name="connsiteY74" fmla="*/ 263986 h 470275"/>
                    <a:gd name="connsiteX75" fmla="*/ 459750 w 506220"/>
                    <a:gd name="connsiteY75" fmla="*/ 264975 h 470275"/>
                    <a:gd name="connsiteX76" fmla="*/ 465683 w 506220"/>
                    <a:gd name="connsiteY76" fmla="*/ 267941 h 470275"/>
                    <a:gd name="connsiteX77" fmla="*/ 473593 w 506220"/>
                    <a:gd name="connsiteY77" fmla="*/ 267941 h 470275"/>
                    <a:gd name="connsiteX78" fmla="*/ 478536 w 506220"/>
                    <a:gd name="connsiteY78" fmla="*/ 271895 h 470275"/>
                    <a:gd name="connsiteX79" fmla="*/ 488423 w 506220"/>
                    <a:gd name="connsiteY79" fmla="*/ 264975 h 470275"/>
                    <a:gd name="connsiteX80" fmla="*/ 498310 w 506220"/>
                    <a:gd name="connsiteY80" fmla="*/ 267941 h 470275"/>
                    <a:gd name="connsiteX81" fmla="*/ 506220 w 506220"/>
                    <a:gd name="connsiteY81" fmla="*/ 283760 h 470275"/>
                    <a:gd name="connsiteX82" fmla="*/ 502959 w 506220"/>
                    <a:gd name="connsiteY82" fmla="*/ 289558 h 470275"/>
                    <a:gd name="connsiteX83" fmla="*/ 339887 w 506220"/>
                    <a:gd name="connsiteY83" fmla="*/ 470275 h 470275"/>
                    <a:gd name="connsiteX0" fmla="*/ 1743 w 506220"/>
                    <a:gd name="connsiteY0" fmla="*/ 289558 h 470275"/>
                    <a:gd name="connsiteX1" fmla="*/ 0 w 506220"/>
                    <a:gd name="connsiteY1" fmla="*/ 283167 h 470275"/>
                    <a:gd name="connsiteX2" fmla="*/ 3559 w 506220"/>
                    <a:gd name="connsiteY2" fmla="*/ 273675 h 470275"/>
                    <a:gd name="connsiteX3" fmla="*/ 17796 w 506220"/>
                    <a:gd name="connsiteY3" fmla="*/ 258251 h 470275"/>
                    <a:gd name="connsiteX4" fmla="*/ 22542 w 506220"/>
                    <a:gd name="connsiteY4" fmla="*/ 248760 h 470275"/>
                    <a:gd name="connsiteX5" fmla="*/ 46271 w 506220"/>
                    <a:gd name="connsiteY5" fmla="*/ 244014 h 470275"/>
                    <a:gd name="connsiteX6" fmla="*/ 48644 w 506220"/>
                    <a:gd name="connsiteY6" fmla="*/ 227404 h 470275"/>
                    <a:gd name="connsiteX7" fmla="*/ 48644 w 506220"/>
                    <a:gd name="connsiteY7" fmla="*/ 215539 h 470275"/>
                    <a:gd name="connsiteX8" fmla="*/ 67628 w 506220"/>
                    <a:gd name="connsiteY8" fmla="*/ 208420 h 470275"/>
                    <a:gd name="connsiteX9" fmla="*/ 81865 w 506220"/>
                    <a:gd name="connsiteY9" fmla="*/ 211980 h 470275"/>
                    <a:gd name="connsiteX10" fmla="*/ 90170 w 506220"/>
                    <a:gd name="connsiteY10" fmla="*/ 200115 h 470275"/>
                    <a:gd name="connsiteX11" fmla="*/ 128476 w 506220"/>
                    <a:gd name="connsiteY11" fmla="*/ 188507 h 470275"/>
                    <a:gd name="connsiteX12" fmla="*/ 128532 w 506220"/>
                    <a:gd name="connsiteY12" fmla="*/ 188844 h 470275"/>
                    <a:gd name="connsiteX13" fmla="*/ 137431 w 506220"/>
                    <a:gd name="connsiteY13" fmla="*/ 188844 h 470275"/>
                    <a:gd name="connsiteX14" fmla="*/ 143362 w 506220"/>
                    <a:gd name="connsiteY14" fmla="*/ 176979 h 470275"/>
                    <a:gd name="connsiteX15" fmla="*/ 149295 w 506220"/>
                    <a:gd name="connsiteY15" fmla="*/ 175991 h 470275"/>
                    <a:gd name="connsiteX16" fmla="*/ 169070 w 506220"/>
                    <a:gd name="connsiteY16" fmla="*/ 182912 h 470275"/>
                    <a:gd name="connsiteX17" fmla="*/ 175990 w 506220"/>
                    <a:gd name="connsiteY17" fmla="*/ 182912 h 470275"/>
                    <a:gd name="connsiteX18" fmla="*/ 180934 w 506220"/>
                    <a:gd name="connsiteY18" fmla="*/ 174013 h 470275"/>
                    <a:gd name="connsiteX19" fmla="*/ 186866 w 506220"/>
                    <a:gd name="connsiteY19" fmla="*/ 173024 h 470275"/>
                    <a:gd name="connsiteX20" fmla="*/ 194776 w 506220"/>
                    <a:gd name="connsiteY20" fmla="*/ 161160 h 470275"/>
                    <a:gd name="connsiteX21" fmla="*/ 191810 w 506220"/>
                    <a:gd name="connsiteY21" fmla="*/ 143363 h 470275"/>
                    <a:gd name="connsiteX22" fmla="*/ 207629 w 506220"/>
                    <a:gd name="connsiteY22" fmla="*/ 143363 h 470275"/>
                    <a:gd name="connsiteX23" fmla="*/ 214550 w 506220"/>
                    <a:gd name="connsiteY23" fmla="*/ 135453 h 470275"/>
                    <a:gd name="connsiteX24" fmla="*/ 232347 w 506220"/>
                    <a:gd name="connsiteY24" fmla="*/ 136442 h 470275"/>
                    <a:gd name="connsiteX25" fmla="*/ 238279 w 506220"/>
                    <a:gd name="connsiteY25" fmla="*/ 134465 h 470275"/>
                    <a:gd name="connsiteX26" fmla="*/ 240257 w 506220"/>
                    <a:gd name="connsiteY26" fmla="*/ 124578 h 470275"/>
                    <a:gd name="connsiteX27" fmla="*/ 237290 w 506220"/>
                    <a:gd name="connsiteY27" fmla="*/ 106781 h 470275"/>
                    <a:gd name="connsiteX28" fmla="*/ 242234 w 506220"/>
                    <a:gd name="connsiteY28" fmla="*/ 100849 h 470275"/>
                    <a:gd name="connsiteX29" fmla="*/ 252121 w 506220"/>
                    <a:gd name="connsiteY29" fmla="*/ 97882 h 470275"/>
                    <a:gd name="connsiteX30" fmla="*/ 265963 w 506220"/>
                    <a:gd name="connsiteY30" fmla="*/ 99860 h 470275"/>
                    <a:gd name="connsiteX31" fmla="*/ 265963 w 506220"/>
                    <a:gd name="connsiteY31" fmla="*/ 79097 h 470275"/>
                    <a:gd name="connsiteX32" fmla="*/ 258053 w 506220"/>
                    <a:gd name="connsiteY32" fmla="*/ 71187 h 470275"/>
                    <a:gd name="connsiteX33" fmla="*/ 259042 w 506220"/>
                    <a:gd name="connsiteY33" fmla="*/ 49436 h 470275"/>
                    <a:gd name="connsiteX34" fmla="*/ 264974 w 506220"/>
                    <a:gd name="connsiteY34" fmla="*/ 44492 h 470275"/>
                    <a:gd name="connsiteX35" fmla="*/ 290681 w 506220"/>
                    <a:gd name="connsiteY35" fmla="*/ 42515 h 470275"/>
                    <a:gd name="connsiteX36" fmla="*/ 317376 w 506220"/>
                    <a:gd name="connsiteY36" fmla="*/ 25707 h 470275"/>
                    <a:gd name="connsiteX37" fmla="*/ 318365 w 506220"/>
                    <a:gd name="connsiteY37" fmla="*/ 6921 h 470275"/>
                    <a:gd name="connsiteX38" fmla="*/ 323309 w 506220"/>
                    <a:gd name="connsiteY38" fmla="*/ 0 h 470275"/>
                    <a:gd name="connsiteX39" fmla="*/ 332207 w 506220"/>
                    <a:gd name="connsiteY39" fmla="*/ 5932 h 470275"/>
                    <a:gd name="connsiteX40" fmla="*/ 341105 w 506220"/>
                    <a:gd name="connsiteY40" fmla="*/ 16808 h 470275"/>
                    <a:gd name="connsiteX41" fmla="*/ 349014 w 506220"/>
                    <a:gd name="connsiteY41" fmla="*/ 29661 h 470275"/>
                    <a:gd name="connsiteX42" fmla="*/ 357913 w 506220"/>
                    <a:gd name="connsiteY42" fmla="*/ 31639 h 470275"/>
                    <a:gd name="connsiteX43" fmla="*/ 358902 w 506220"/>
                    <a:gd name="connsiteY43" fmla="*/ 48447 h 470275"/>
                    <a:gd name="connsiteX44" fmla="*/ 363845 w 506220"/>
                    <a:gd name="connsiteY44" fmla="*/ 54379 h 470275"/>
                    <a:gd name="connsiteX45" fmla="*/ 372744 w 506220"/>
                    <a:gd name="connsiteY45" fmla="*/ 58334 h 470275"/>
                    <a:gd name="connsiteX46" fmla="*/ 379665 w 506220"/>
                    <a:gd name="connsiteY46" fmla="*/ 57345 h 470275"/>
                    <a:gd name="connsiteX47" fmla="*/ 392127 w 506220"/>
                    <a:gd name="connsiteY47" fmla="*/ 59090 h 470275"/>
                    <a:gd name="connsiteX48" fmla="*/ 385597 w 506220"/>
                    <a:gd name="connsiteY48" fmla="*/ 68419 h 470275"/>
                    <a:gd name="connsiteX49" fmla="*/ 386110 w 506220"/>
                    <a:gd name="connsiteY49" fmla="*/ 71450 h 470275"/>
                    <a:gd name="connsiteX50" fmla="*/ 390541 w 506220"/>
                    <a:gd name="connsiteY50" fmla="*/ 75142 h 470275"/>
                    <a:gd name="connsiteX51" fmla="*/ 405371 w 506220"/>
                    <a:gd name="connsiteY51" fmla="*/ 71187 h 470275"/>
                    <a:gd name="connsiteX52" fmla="*/ 437010 w 506220"/>
                    <a:gd name="connsiteY52" fmla="*/ 77120 h 470275"/>
                    <a:gd name="connsiteX53" fmla="*/ 452829 w 506220"/>
                    <a:gd name="connsiteY53" fmla="*/ 82063 h 470275"/>
                    <a:gd name="connsiteX54" fmla="*/ 457773 w 506220"/>
                    <a:gd name="connsiteY54" fmla="*/ 86018 h 470275"/>
                    <a:gd name="connsiteX55" fmla="*/ 459750 w 506220"/>
                    <a:gd name="connsiteY55" fmla="*/ 85030 h 470275"/>
                    <a:gd name="connsiteX56" fmla="*/ 459750 w 506220"/>
                    <a:gd name="connsiteY56" fmla="*/ 92939 h 470275"/>
                    <a:gd name="connsiteX57" fmla="*/ 452829 w 506220"/>
                    <a:gd name="connsiteY57" fmla="*/ 95905 h 470275"/>
                    <a:gd name="connsiteX58" fmla="*/ 450852 w 506220"/>
                    <a:gd name="connsiteY58" fmla="*/ 102826 h 470275"/>
                    <a:gd name="connsiteX59" fmla="*/ 445909 w 506220"/>
                    <a:gd name="connsiteY59" fmla="*/ 103815 h 470275"/>
                    <a:gd name="connsiteX60" fmla="*/ 443931 w 506220"/>
                    <a:gd name="connsiteY60" fmla="*/ 121611 h 470275"/>
                    <a:gd name="connsiteX61" fmla="*/ 454807 w 506220"/>
                    <a:gd name="connsiteY61" fmla="*/ 131499 h 470275"/>
                    <a:gd name="connsiteX62" fmla="*/ 461728 w 506220"/>
                    <a:gd name="connsiteY62" fmla="*/ 132487 h 470275"/>
                    <a:gd name="connsiteX63" fmla="*/ 468649 w 506220"/>
                    <a:gd name="connsiteY63" fmla="*/ 140397 h 470275"/>
                    <a:gd name="connsiteX64" fmla="*/ 454807 w 506220"/>
                    <a:gd name="connsiteY64" fmla="*/ 159182 h 470275"/>
                    <a:gd name="connsiteX65" fmla="*/ 442942 w 506220"/>
                    <a:gd name="connsiteY65" fmla="*/ 170058 h 470275"/>
                    <a:gd name="connsiteX66" fmla="*/ 442942 w 506220"/>
                    <a:gd name="connsiteY66" fmla="*/ 175991 h 470275"/>
                    <a:gd name="connsiteX67" fmla="*/ 452829 w 506220"/>
                    <a:gd name="connsiteY67" fmla="*/ 187855 h 470275"/>
                    <a:gd name="connsiteX68" fmla="*/ 446897 w 506220"/>
                    <a:gd name="connsiteY68" fmla="*/ 200708 h 470275"/>
                    <a:gd name="connsiteX69" fmla="*/ 434044 w 506220"/>
                    <a:gd name="connsiteY69" fmla="*/ 218505 h 470275"/>
                    <a:gd name="connsiteX70" fmla="*/ 437999 w 506220"/>
                    <a:gd name="connsiteY70" fmla="*/ 226415 h 470275"/>
                    <a:gd name="connsiteX71" fmla="*/ 432066 w 506220"/>
                    <a:gd name="connsiteY71" fmla="*/ 238279 h 470275"/>
                    <a:gd name="connsiteX72" fmla="*/ 436021 w 506220"/>
                    <a:gd name="connsiteY72" fmla="*/ 254099 h 470275"/>
                    <a:gd name="connsiteX73" fmla="*/ 446897 w 506220"/>
                    <a:gd name="connsiteY73" fmla="*/ 263986 h 470275"/>
                    <a:gd name="connsiteX74" fmla="*/ 459750 w 506220"/>
                    <a:gd name="connsiteY74" fmla="*/ 264975 h 470275"/>
                    <a:gd name="connsiteX75" fmla="*/ 465683 w 506220"/>
                    <a:gd name="connsiteY75" fmla="*/ 267941 h 470275"/>
                    <a:gd name="connsiteX76" fmla="*/ 473593 w 506220"/>
                    <a:gd name="connsiteY76" fmla="*/ 267941 h 470275"/>
                    <a:gd name="connsiteX77" fmla="*/ 478536 w 506220"/>
                    <a:gd name="connsiteY77" fmla="*/ 271895 h 470275"/>
                    <a:gd name="connsiteX78" fmla="*/ 488423 w 506220"/>
                    <a:gd name="connsiteY78" fmla="*/ 264975 h 470275"/>
                    <a:gd name="connsiteX79" fmla="*/ 498310 w 506220"/>
                    <a:gd name="connsiteY79" fmla="*/ 267941 h 470275"/>
                    <a:gd name="connsiteX80" fmla="*/ 506220 w 506220"/>
                    <a:gd name="connsiteY80" fmla="*/ 283760 h 470275"/>
                    <a:gd name="connsiteX81" fmla="*/ 502959 w 506220"/>
                    <a:gd name="connsiteY81" fmla="*/ 289558 h 470275"/>
                    <a:gd name="connsiteX82" fmla="*/ 339887 w 506220"/>
                    <a:gd name="connsiteY82" fmla="*/ 470275 h 470275"/>
                    <a:gd name="connsiteX0" fmla="*/ 1743 w 506220"/>
                    <a:gd name="connsiteY0" fmla="*/ 289558 h 289558"/>
                    <a:gd name="connsiteX1" fmla="*/ 0 w 506220"/>
                    <a:gd name="connsiteY1" fmla="*/ 283167 h 289558"/>
                    <a:gd name="connsiteX2" fmla="*/ 3559 w 506220"/>
                    <a:gd name="connsiteY2" fmla="*/ 273675 h 289558"/>
                    <a:gd name="connsiteX3" fmla="*/ 17796 w 506220"/>
                    <a:gd name="connsiteY3" fmla="*/ 258251 h 289558"/>
                    <a:gd name="connsiteX4" fmla="*/ 22542 w 506220"/>
                    <a:gd name="connsiteY4" fmla="*/ 248760 h 289558"/>
                    <a:gd name="connsiteX5" fmla="*/ 46271 w 506220"/>
                    <a:gd name="connsiteY5" fmla="*/ 244014 h 289558"/>
                    <a:gd name="connsiteX6" fmla="*/ 48644 w 506220"/>
                    <a:gd name="connsiteY6" fmla="*/ 227404 h 289558"/>
                    <a:gd name="connsiteX7" fmla="*/ 48644 w 506220"/>
                    <a:gd name="connsiteY7" fmla="*/ 215539 h 289558"/>
                    <a:gd name="connsiteX8" fmla="*/ 67628 w 506220"/>
                    <a:gd name="connsiteY8" fmla="*/ 208420 h 289558"/>
                    <a:gd name="connsiteX9" fmla="*/ 81865 w 506220"/>
                    <a:gd name="connsiteY9" fmla="*/ 211980 h 289558"/>
                    <a:gd name="connsiteX10" fmla="*/ 90170 w 506220"/>
                    <a:gd name="connsiteY10" fmla="*/ 200115 h 289558"/>
                    <a:gd name="connsiteX11" fmla="*/ 128476 w 506220"/>
                    <a:gd name="connsiteY11" fmla="*/ 188507 h 289558"/>
                    <a:gd name="connsiteX12" fmla="*/ 128532 w 506220"/>
                    <a:gd name="connsiteY12" fmla="*/ 188844 h 289558"/>
                    <a:gd name="connsiteX13" fmla="*/ 137431 w 506220"/>
                    <a:gd name="connsiteY13" fmla="*/ 188844 h 289558"/>
                    <a:gd name="connsiteX14" fmla="*/ 143362 w 506220"/>
                    <a:gd name="connsiteY14" fmla="*/ 176979 h 289558"/>
                    <a:gd name="connsiteX15" fmla="*/ 149295 w 506220"/>
                    <a:gd name="connsiteY15" fmla="*/ 175991 h 289558"/>
                    <a:gd name="connsiteX16" fmla="*/ 169070 w 506220"/>
                    <a:gd name="connsiteY16" fmla="*/ 182912 h 289558"/>
                    <a:gd name="connsiteX17" fmla="*/ 175990 w 506220"/>
                    <a:gd name="connsiteY17" fmla="*/ 182912 h 289558"/>
                    <a:gd name="connsiteX18" fmla="*/ 180934 w 506220"/>
                    <a:gd name="connsiteY18" fmla="*/ 174013 h 289558"/>
                    <a:gd name="connsiteX19" fmla="*/ 186866 w 506220"/>
                    <a:gd name="connsiteY19" fmla="*/ 173024 h 289558"/>
                    <a:gd name="connsiteX20" fmla="*/ 194776 w 506220"/>
                    <a:gd name="connsiteY20" fmla="*/ 161160 h 289558"/>
                    <a:gd name="connsiteX21" fmla="*/ 191810 w 506220"/>
                    <a:gd name="connsiteY21" fmla="*/ 143363 h 289558"/>
                    <a:gd name="connsiteX22" fmla="*/ 207629 w 506220"/>
                    <a:gd name="connsiteY22" fmla="*/ 143363 h 289558"/>
                    <a:gd name="connsiteX23" fmla="*/ 214550 w 506220"/>
                    <a:gd name="connsiteY23" fmla="*/ 135453 h 289558"/>
                    <a:gd name="connsiteX24" fmla="*/ 232347 w 506220"/>
                    <a:gd name="connsiteY24" fmla="*/ 136442 h 289558"/>
                    <a:gd name="connsiteX25" fmla="*/ 238279 w 506220"/>
                    <a:gd name="connsiteY25" fmla="*/ 134465 h 289558"/>
                    <a:gd name="connsiteX26" fmla="*/ 240257 w 506220"/>
                    <a:gd name="connsiteY26" fmla="*/ 124578 h 289558"/>
                    <a:gd name="connsiteX27" fmla="*/ 237290 w 506220"/>
                    <a:gd name="connsiteY27" fmla="*/ 106781 h 289558"/>
                    <a:gd name="connsiteX28" fmla="*/ 242234 w 506220"/>
                    <a:gd name="connsiteY28" fmla="*/ 100849 h 289558"/>
                    <a:gd name="connsiteX29" fmla="*/ 252121 w 506220"/>
                    <a:gd name="connsiteY29" fmla="*/ 97882 h 289558"/>
                    <a:gd name="connsiteX30" fmla="*/ 265963 w 506220"/>
                    <a:gd name="connsiteY30" fmla="*/ 99860 h 289558"/>
                    <a:gd name="connsiteX31" fmla="*/ 265963 w 506220"/>
                    <a:gd name="connsiteY31" fmla="*/ 79097 h 289558"/>
                    <a:gd name="connsiteX32" fmla="*/ 258053 w 506220"/>
                    <a:gd name="connsiteY32" fmla="*/ 71187 h 289558"/>
                    <a:gd name="connsiteX33" fmla="*/ 259042 w 506220"/>
                    <a:gd name="connsiteY33" fmla="*/ 49436 h 289558"/>
                    <a:gd name="connsiteX34" fmla="*/ 264974 w 506220"/>
                    <a:gd name="connsiteY34" fmla="*/ 44492 h 289558"/>
                    <a:gd name="connsiteX35" fmla="*/ 290681 w 506220"/>
                    <a:gd name="connsiteY35" fmla="*/ 42515 h 289558"/>
                    <a:gd name="connsiteX36" fmla="*/ 317376 w 506220"/>
                    <a:gd name="connsiteY36" fmla="*/ 25707 h 289558"/>
                    <a:gd name="connsiteX37" fmla="*/ 318365 w 506220"/>
                    <a:gd name="connsiteY37" fmla="*/ 6921 h 289558"/>
                    <a:gd name="connsiteX38" fmla="*/ 323309 w 506220"/>
                    <a:gd name="connsiteY38" fmla="*/ 0 h 289558"/>
                    <a:gd name="connsiteX39" fmla="*/ 332207 w 506220"/>
                    <a:gd name="connsiteY39" fmla="*/ 5932 h 289558"/>
                    <a:gd name="connsiteX40" fmla="*/ 341105 w 506220"/>
                    <a:gd name="connsiteY40" fmla="*/ 16808 h 289558"/>
                    <a:gd name="connsiteX41" fmla="*/ 349014 w 506220"/>
                    <a:gd name="connsiteY41" fmla="*/ 29661 h 289558"/>
                    <a:gd name="connsiteX42" fmla="*/ 357913 w 506220"/>
                    <a:gd name="connsiteY42" fmla="*/ 31639 h 289558"/>
                    <a:gd name="connsiteX43" fmla="*/ 358902 w 506220"/>
                    <a:gd name="connsiteY43" fmla="*/ 48447 h 289558"/>
                    <a:gd name="connsiteX44" fmla="*/ 363845 w 506220"/>
                    <a:gd name="connsiteY44" fmla="*/ 54379 h 289558"/>
                    <a:gd name="connsiteX45" fmla="*/ 372744 w 506220"/>
                    <a:gd name="connsiteY45" fmla="*/ 58334 h 289558"/>
                    <a:gd name="connsiteX46" fmla="*/ 379665 w 506220"/>
                    <a:gd name="connsiteY46" fmla="*/ 57345 h 289558"/>
                    <a:gd name="connsiteX47" fmla="*/ 392127 w 506220"/>
                    <a:gd name="connsiteY47" fmla="*/ 59090 h 289558"/>
                    <a:gd name="connsiteX48" fmla="*/ 385597 w 506220"/>
                    <a:gd name="connsiteY48" fmla="*/ 68419 h 289558"/>
                    <a:gd name="connsiteX49" fmla="*/ 386110 w 506220"/>
                    <a:gd name="connsiteY49" fmla="*/ 71450 h 289558"/>
                    <a:gd name="connsiteX50" fmla="*/ 390541 w 506220"/>
                    <a:gd name="connsiteY50" fmla="*/ 75142 h 289558"/>
                    <a:gd name="connsiteX51" fmla="*/ 405371 w 506220"/>
                    <a:gd name="connsiteY51" fmla="*/ 71187 h 289558"/>
                    <a:gd name="connsiteX52" fmla="*/ 437010 w 506220"/>
                    <a:gd name="connsiteY52" fmla="*/ 77120 h 289558"/>
                    <a:gd name="connsiteX53" fmla="*/ 452829 w 506220"/>
                    <a:gd name="connsiteY53" fmla="*/ 82063 h 289558"/>
                    <a:gd name="connsiteX54" fmla="*/ 457773 w 506220"/>
                    <a:gd name="connsiteY54" fmla="*/ 86018 h 289558"/>
                    <a:gd name="connsiteX55" fmla="*/ 459750 w 506220"/>
                    <a:gd name="connsiteY55" fmla="*/ 85030 h 289558"/>
                    <a:gd name="connsiteX56" fmla="*/ 459750 w 506220"/>
                    <a:gd name="connsiteY56" fmla="*/ 92939 h 289558"/>
                    <a:gd name="connsiteX57" fmla="*/ 452829 w 506220"/>
                    <a:gd name="connsiteY57" fmla="*/ 95905 h 289558"/>
                    <a:gd name="connsiteX58" fmla="*/ 450852 w 506220"/>
                    <a:gd name="connsiteY58" fmla="*/ 102826 h 289558"/>
                    <a:gd name="connsiteX59" fmla="*/ 445909 w 506220"/>
                    <a:gd name="connsiteY59" fmla="*/ 103815 h 289558"/>
                    <a:gd name="connsiteX60" fmla="*/ 443931 w 506220"/>
                    <a:gd name="connsiteY60" fmla="*/ 121611 h 289558"/>
                    <a:gd name="connsiteX61" fmla="*/ 454807 w 506220"/>
                    <a:gd name="connsiteY61" fmla="*/ 131499 h 289558"/>
                    <a:gd name="connsiteX62" fmla="*/ 461728 w 506220"/>
                    <a:gd name="connsiteY62" fmla="*/ 132487 h 289558"/>
                    <a:gd name="connsiteX63" fmla="*/ 468649 w 506220"/>
                    <a:gd name="connsiteY63" fmla="*/ 140397 h 289558"/>
                    <a:gd name="connsiteX64" fmla="*/ 454807 w 506220"/>
                    <a:gd name="connsiteY64" fmla="*/ 159182 h 289558"/>
                    <a:gd name="connsiteX65" fmla="*/ 442942 w 506220"/>
                    <a:gd name="connsiteY65" fmla="*/ 170058 h 289558"/>
                    <a:gd name="connsiteX66" fmla="*/ 442942 w 506220"/>
                    <a:gd name="connsiteY66" fmla="*/ 175991 h 289558"/>
                    <a:gd name="connsiteX67" fmla="*/ 452829 w 506220"/>
                    <a:gd name="connsiteY67" fmla="*/ 187855 h 289558"/>
                    <a:gd name="connsiteX68" fmla="*/ 446897 w 506220"/>
                    <a:gd name="connsiteY68" fmla="*/ 200708 h 289558"/>
                    <a:gd name="connsiteX69" fmla="*/ 434044 w 506220"/>
                    <a:gd name="connsiteY69" fmla="*/ 218505 h 289558"/>
                    <a:gd name="connsiteX70" fmla="*/ 437999 w 506220"/>
                    <a:gd name="connsiteY70" fmla="*/ 226415 h 289558"/>
                    <a:gd name="connsiteX71" fmla="*/ 432066 w 506220"/>
                    <a:gd name="connsiteY71" fmla="*/ 238279 h 289558"/>
                    <a:gd name="connsiteX72" fmla="*/ 436021 w 506220"/>
                    <a:gd name="connsiteY72" fmla="*/ 254099 h 289558"/>
                    <a:gd name="connsiteX73" fmla="*/ 446897 w 506220"/>
                    <a:gd name="connsiteY73" fmla="*/ 263986 h 289558"/>
                    <a:gd name="connsiteX74" fmla="*/ 459750 w 506220"/>
                    <a:gd name="connsiteY74" fmla="*/ 264975 h 289558"/>
                    <a:gd name="connsiteX75" fmla="*/ 465683 w 506220"/>
                    <a:gd name="connsiteY75" fmla="*/ 267941 h 289558"/>
                    <a:gd name="connsiteX76" fmla="*/ 473593 w 506220"/>
                    <a:gd name="connsiteY76" fmla="*/ 267941 h 289558"/>
                    <a:gd name="connsiteX77" fmla="*/ 478536 w 506220"/>
                    <a:gd name="connsiteY77" fmla="*/ 271895 h 289558"/>
                    <a:gd name="connsiteX78" fmla="*/ 488423 w 506220"/>
                    <a:gd name="connsiteY78" fmla="*/ 264975 h 289558"/>
                    <a:gd name="connsiteX79" fmla="*/ 498310 w 506220"/>
                    <a:gd name="connsiteY79" fmla="*/ 267941 h 289558"/>
                    <a:gd name="connsiteX80" fmla="*/ 506220 w 506220"/>
                    <a:gd name="connsiteY80" fmla="*/ 283760 h 289558"/>
                    <a:gd name="connsiteX81" fmla="*/ 502959 w 506220"/>
                    <a:gd name="connsiteY81" fmla="*/ 289558 h 289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</a:cxnLst>
                  <a:rect l="l" t="t" r="r" b="b"/>
                  <a:pathLst>
                    <a:path w="506220" h="289558">
                      <a:moveTo>
                        <a:pt x="1743" y="289558"/>
                      </a:moveTo>
                      <a:lnTo>
                        <a:pt x="0" y="283167"/>
                      </a:lnTo>
                      <a:lnTo>
                        <a:pt x="3559" y="273675"/>
                      </a:lnTo>
                      <a:lnTo>
                        <a:pt x="17796" y="258251"/>
                      </a:lnTo>
                      <a:lnTo>
                        <a:pt x="22542" y="248760"/>
                      </a:lnTo>
                      <a:lnTo>
                        <a:pt x="46271" y="244014"/>
                      </a:lnTo>
                      <a:lnTo>
                        <a:pt x="48644" y="227404"/>
                      </a:lnTo>
                      <a:lnTo>
                        <a:pt x="48644" y="215539"/>
                      </a:lnTo>
                      <a:lnTo>
                        <a:pt x="67628" y="208420"/>
                      </a:lnTo>
                      <a:lnTo>
                        <a:pt x="81865" y="211980"/>
                      </a:lnTo>
                      <a:lnTo>
                        <a:pt x="90170" y="200115"/>
                      </a:lnTo>
                      <a:lnTo>
                        <a:pt x="128476" y="188507"/>
                      </a:lnTo>
                      <a:cubicBezTo>
                        <a:pt x="128495" y="188619"/>
                        <a:pt x="128513" y="188732"/>
                        <a:pt x="128532" y="188844"/>
                      </a:cubicBezTo>
                      <a:lnTo>
                        <a:pt x="137431" y="188844"/>
                      </a:lnTo>
                      <a:lnTo>
                        <a:pt x="143362" y="176979"/>
                      </a:lnTo>
                      <a:lnTo>
                        <a:pt x="149295" y="175991"/>
                      </a:lnTo>
                      <a:lnTo>
                        <a:pt x="169070" y="182912"/>
                      </a:lnTo>
                      <a:lnTo>
                        <a:pt x="175990" y="182912"/>
                      </a:lnTo>
                      <a:lnTo>
                        <a:pt x="180934" y="174013"/>
                      </a:lnTo>
                      <a:lnTo>
                        <a:pt x="186866" y="173024"/>
                      </a:lnTo>
                      <a:lnTo>
                        <a:pt x="194776" y="161160"/>
                      </a:lnTo>
                      <a:lnTo>
                        <a:pt x="191810" y="143363"/>
                      </a:lnTo>
                      <a:lnTo>
                        <a:pt x="207629" y="143363"/>
                      </a:lnTo>
                      <a:lnTo>
                        <a:pt x="214550" y="135453"/>
                      </a:lnTo>
                      <a:lnTo>
                        <a:pt x="232347" y="136442"/>
                      </a:lnTo>
                      <a:lnTo>
                        <a:pt x="238279" y="134465"/>
                      </a:lnTo>
                      <a:lnTo>
                        <a:pt x="240257" y="124578"/>
                      </a:lnTo>
                      <a:lnTo>
                        <a:pt x="237290" y="106781"/>
                      </a:lnTo>
                      <a:lnTo>
                        <a:pt x="242234" y="100849"/>
                      </a:lnTo>
                      <a:lnTo>
                        <a:pt x="252121" y="97882"/>
                      </a:lnTo>
                      <a:lnTo>
                        <a:pt x="265963" y="99860"/>
                      </a:lnTo>
                      <a:lnTo>
                        <a:pt x="265963" y="79097"/>
                      </a:lnTo>
                      <a:lnTo>
                        <a:pt x="258053" y="71187"/>
                      </a:lnTo>
                      <a:cubicBezTo>
                        <a:pt x="258383" y="63937"/>
                        <a:pt x="258712" y="56686"/>
                        <a:pt x="259042" y="49436"/>
                      </a:cubicBezTo>
                      <a:lnTo>
                        <a:pt x="264974" y="44492"/>
                      </a:lnTo>
                      <a:lnTo>
                        <a:pt x="290681" y="42515"/>
                      </a:lnTo>
                      <a:lnTo>
                        <a:pt x="317376" y="25707"/>
                      </a:lnTo>
                      <a:cubicBezTo>
                        <a:pt x="317706" y="19445"/>
                        <a:pt x="318035" y="13183"/>
                        <a:pt x="318365" y="6921"/>
                      </a:cubicBezTo>
                      <a:lnTo>
                        <a:pt x="323309" y="0"/>
                      </a:lnTo>
                      <a:lnTo>
                        <a:pt x="332207" y="5932"/>
                      </a:lnTo>
                      <a:lnTo>
                        <a:pt x="341105" y="16808"/>
                      </a:lnTo>
                      <a:lnTo>
                        <a:pt x="349014" y="29661"/>
                      </a:lnTo>
                      <a:lnTo>
                        <a:pt x="357913" y="31639"/>
                      </a:lnTo>
                      <a:cubicBezTo>
                        <a:pt x="358243" y="37242"/>
                        <a:pt x="358572" y="42844"/>
                        <a:pt x="358902" y="48447"/>
                      </a:cubicBezTo>
                      <a:lnTo>
                        <a:pt x="363845" y="54379"/>
                      </a:lnTo>
                      <a:lnTo>
                        <a:pt x="372744" y="58334"/>
                      </a:lnTo>
                      <a:lnTo>
                        <a:pt x="379665" y="57345"/>
                      </a:lnTo>
                      <a:lnTo>
                        <a:pt x="392127" y="59090"/>
                      </a:lnTo>
                      <a:lnTo>
                        <a:pt x="385597" y="68419"/>
                      </a:lnTo>
                      <a:lnTo>
                        <a:pt x="386110" y="71450"/>
                      </a:lnTo>
                      <a:lnTo>
                        <a:pt x="390541" y="75142"/>
                      </a:lnTo>
                      <a:lnTo>
                        <a:pt x="405371" y="71187"/>
                      </a:lnTo>
                      <a:lnTo>
                        <a:pt x="437010" y="77120"/>
                      </a:lnTo>
                      <a:lnTo>
                        <a:pt x="452829" y="82063"/>
                      </a:lnTo>
                      <a:lnTo>
                        <a:pt x="457773" y="86018"/>
                      </a:lnTo>
                      <a:lnTo>
                        <a:pt x="459750" y="85030"/>
                      </a:lnTo>
                      <a:lnTo>
                        <a:pt x="459750" y="92939"/>
                      </a:lnTo>
                      <a:lnTo>
                        <a:pt x="452829" y="95905"/>
                      </a:lnTo>
                      <a:lnTo>
                        <a:pt x="450852" y="102826"/>
                      </a:lnTo>
                      <a:lnTo>
                        <a:pt x="445909" y="103815"/>
                      </a:lnTo>
                      <a:lnTo>
                        <a:pt x="443931" y="121611"/>
                      </a:lnTo>
                      <a:lnTo>
                        <a:pt x="454807" y="131499"/>
                      </a:lnTo>
                      <a:lnTo>
                        <a:pt x="461728" y="132487"/>
                      </a:lnTo>
                      <a:lnTo>
                        <a:pt x="468649" y="140397"/>
                      </a:lnTo>
                      <a:lnTo>
                        <a:pt x="454807" y="159182"/>
                      </a:lnTo>
                      <a:lnTo>
                        <a:pt x="442942" y="170058"/>
                      </a:lnTo>
                      <a:lnTo>
                        <a:pt x="442942" y="175991"/>
                      </a:lnTo>
                      <a:lnTo>
                        <a:pt x="452829" y="187855"/>
                      </a:lnTo>
                      <a:lnTo>
                        <a:pt x="446897" y="200708"/>
                      </a:lnTo>
                      <a:lnTo>
                        <a:pt x="434044" y="218505"/>
                      </a:lnTo>
                      <a:lnTo>
                        <a:pt x="437999" y="226415"/>
                      </a:lnTo>
                      <a:lnTo>
                        <a:pt x="432066" y="238279"/>
                      </a:lnTo>
                      <a:lnTo>
                        <a:pt x="436021" y="254099"/>
                      </a:lnTo>
                      <a:lnTo>
                        <a:pt x="446897" y="263986"/>
                      </a:lnTo>
                      <a:lnTo>
                        <a:pt x="459750" y="264975"/>
                      </a:lnTo>
                      <a:lnTo>
                        <a:pt x="465683" y="267941"/>
                      </a:lnTo>
                      <a:lnTo>
                        <a:pt x="473593" y="267941"/>
                      </a:lnTo>
                      <a:lnTo>
                        <a:pt x="478536" y="271895"/>
                      </a:lnTo>
                      <a:lnTo>
                        <a:pt x="488423" y="264975"/>
                      </a:lnTo>
                      <a:lnTo>
                        <a:pt x="498310" y="267941"/>
                      </a:lnTo>
                      <a:lnTo>
                        <a:pt x="506220" y="283760"/>
                      </a:lnTo>
                      <a:lnTo>
                        <a:pt x="502959" y="28955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87D50C0-4C1E-658E-8878-D0E2960EFCE5}"/>
                    </a:ext>
                  </a:extLst>
                </p:cNvPr>
                <p:cNvSpPr/>
                <p:nvPr/>
              </p:nvSpPr>
              <p:spPr>
                <a:xfrm>
                  <a:off x="1186184" y="3201206"/>
                  <a:ext cx="472220" cy="274727"/>
                </a:xfrm>
                <a:custGeom>
                  <a:avLst/>
                  <a:gdLst>
                    <a:gd name="connsiteX0" fmla="*/ 4268 w 472220"/>
                    <a:gd name="connsiteY0" fmla="*/ 80198 h 274727"/>
                    <a:gd name="connsiteX1" fmla="*/ 5548 w 472220"/>
                    <a:gd name="connsiteY1" fmla="*/ 84041 h 274727"/>
                    <a:gd name="connsiteX2" fmla="*/ 4268 w 472220"/>
                    <a:gd name="connsiteY2" fmla="*/ 80198 h 274727"/>
                    <a:gd name="connsiteX3" fmla="*/ 387191 w 472220"/>
                    <a:gd name="connsiteY3" fmla="*/ 0 h 274727"/>
                    <a:gd name="connsiteX4" fmla="*/ 392134 w 472220"/>
                    <a:gd name="connsiteY4" fmla="*/ 3955 h 274727"/>
                    <a:gd name="connsiteX5" fmla="*/ 414874 w 472220"/>
                    <a:gd name="connsiteY5" fmla="*/ 5932 h 274727"/>
                    <a:gd name="connsiteX6" fmla="*/ 415863 w 472220"/>
                    <a:gd name="connsiteY6" fmla="*/ 17797 h 274727"/>
                    <a:gd name="connsiteX7" fmla="*/ 419818 w 472220"/>
                    <a:gd name="connsiteY7" fmla="*/ 24718 h 274727"/>
                    <a:gd name="connsiteX8" fmla="*/ 423772 w 472220"/>
                    <a:gd name="connsiteY8" fmla="*/ 61300 h 274727"/>
                    <a:gd name="connsiteX9" fmla="*/ 424762 w 472220"/>
                    <a:gd name="connsiteY9" fmla="*/ 67232 h 274727"/>
                    <a:gd name="connsiteX10" fmla="*/ 426739 w 472220"/>
                    <a:gd name="connsiteY10" fmla="*/ 73165 h 274727"/>
                    <a:gd name="connsiteX11" fmla="*/ 436626 w 472220"/>
                    <a:gd name="connsiteY11" fmla="*/ 73165 h 274727"/>
                    <a:gd name="connsiteX12" fmla="*/ 436626 w 472220"/>
                    <a:gd name="connsiteY12" fmla="*/ 85029 h 274727"/>
                    <a:gd name="connsiteX13" fmla="*/ 456400 w 472220"/>
                    <a:gd name="connsiteY13" fmla="*/ 98871 h 274727"/>
                    <a:gd name="connsiteX14" fmla="*/ 466287 w 472220"/>
                    <a:gd name="connsiteY14" fmla="*/ 96894 h 274727"/>
                    <a:gd name="connsiteX15" fmla="*/ 472220 w 472220"/>
                    <a:gd name="connsiteY15" fmla="*/ 107770 h 274727"/>
                    <a:gd name="connsiteX16" fmla="*/ 468265 w 472220"/>
                    <a:gd name="connsiteY16" fmla="*/ 122600 h 274727"/>
                    <a:gd name="connsiteX17" fmla="*/ 472220 w 472220"/>
                    <a:gd name="connsiteY17" fmla="*/ 132487 h 274727"/>
                    <a:gd name="connsiteX18" fmla="*/ 471231 w 472220"/>
                    <a:gd name="connsiteY18" fmla="*/ 142375 h 274727"/>
                    <a:gd name="connsiteX19" fmla="*/ 461344 w 472220"/>
                    <a:gd name="connsiteY19" fmla="*/ 147318 h 274727"/>
                    <a:gd name="connsiteX20" fmla="*/ 461344 w 472220"/>
                    <a:gd name="connsiteY20" fmla="*/ 153250 h 274727"/>
                    <a:gd name="connsiteX21" fmla="*/ 469254 w 472220"/>
                    <a:gd name="connsiteY21" fmla="*/ 156216 h 274727"/>
                    <a:gd name="connsiteX22" fmla="*/ 472164 w 472220"/>
                    <a:gd name="connsiteY22" fmla="*/ 173677 h 274727"/>
                    <a:gd name="connsiteX23" fmla="*/ 433858 w 472220"/>
                    <a:gd name="connsiteY23" fmla="*/ 185285 h 274727"/>
                    <a:gd name="connsiteX24" fmla="*/ 425552 w 472220"/>
                    <a:gd name="connsiteY24" fmla="*/ 197149 h 274727"/>
                    <a:gd name="connsiteX25" fmla="*/ 411315 w 472220"/>
                    <a:gd name="connsiteY25" fmla="*/ 193590 h 274727"/>
                    <a:gd name="connsiteX26" fmla="*/ 392332 w 472220"/>
                    <a:gd name="connsiteY26" fmla="*/ 200708 h 274727"/>
                    <a:gd name="connsiteX27" fmla="*/ 392332 w 472220"/>
                    <a:gd name="connsiteY27" fmla="*/ 212573 h 274727"/>
                    <a:gd name="connsiteX28" fmla="*/ 389959 w 472220"/>
                    <a:gd name="connsiteY28" fmla="*/ 229183 h 274727"/>
                    <a:gd name="connsiteX29" fmla="*/ 366230 w 472220"/>
                    <a:gd name="connsiteY29" fmla="*/ 233929 h 274727"/>
                    <a:gd name="connsiteX30" fmla="*/ 361484 w 472220"/>
                    <a:gd name="connsiteY30" fmla="*/ 243421 h 274727"/>
                    <a:gd name="connsiteX31" fmla="*/ 347247 w 472220"/>
                    <a:gd name="connsiteY31" fmla="*/ 258845 h 274727"/>
                    <a:gd name="connsiteX32" fmla="*/ 343687 w 472220"/>
                    <a:gd name="connsiteY32" fmla="*/ 268336 h 274727"/>
                    <a:gd name="connsiteX33" fmla="*/ 345430 w 472220"/>
                    <a:gd name="connsiteY33" fmla="*/ 274727 h 274727"/>
                    <a:gd name="connsiteX34" fmla="*/ 0 w 472220"/>
                    <a:gd name="connsiteY34" fmla="*/ 274727 h 274727"/>
                    <a:gd name="connsiteX35" fmla="*/ 11480 w 472220"/>
                    <a:gd name="connsiteY35" fmla="*/ 264777 h 274727"/>
                    <a:gd name="connsiteX36" fmla="*/ 24531 w 472220"/>
                    <a:gd name="connsiteY36" fmla="*/ 264777 h 274727"/>
                    <a:gd name="connsiteX37" fmla="*/ 20972 w 472220"/>
                    <a:gd name="connsiteY37" fmla="*/ 244607 h 274727"/>
                    <a:gd name="connsiteX38" fmla="*/ 26904 w 472220"/>
                    <a:gd name="connsiteY38" fmla="*/ 235116 h 274727"/>
                    <a:gd name="connsiteX39" fmla="*/ 30464 w 472220"/>
                    <a:gd name="connsiteY39" fmla="*/ 217319 h 274727"/>
                    <a:gd name="connsiteX40" fmla="*/ 23345 w 472220"/>
                    <a:gd name="connsiteY40" fmla="*/ 197149 h 274727"/>
                    <a:gd name="connsiteX41" fmla="*/ 28091 w 472220"/>
                    <a:gd name="connsiteY41" fmla="*/ 155623 h 274727"/>
                    <a:gd name="connsiteX42" fmla="*/ 28182 w 472220"/>
                    <a:gd name="connsiteY42" fmla="*/ 155122 h 274727"/>
                    <a:gd name="connsiteX43" fmla="*/ 31255 w 472220"/>
                    <a:gd name="connsiteY43" fmla="*/ 158194 h 274727"/>
                    <a:gd name="connsiteX44" fmla="*/ 44108 w 472220"/>
                    <a:gd name="connsiteY44" fmla="*/ 151273 h 274727"/>
                    <a:gd name="connsiteX45" fmla="*/ 46086 w 472220"/>
                    <a:gd name="connsiteY45" fmla="*/ 146329 h 274727"/>
                    <a:gd name="connsiteX46" fmla="*/ 52017 w 472220"/>
                    <a:gd name="connsiteY46" fmla="*/ 140397 h 274727"/>
                    <a:gd name="connsiteX47" fmla="*/ 73770 w 472220"/>
                    <a:gd name="connsiteY47" fmla="*/ 110736 h 274727"/>
                    <a:gd name="connsiteX48" fmla="*/ 81679 w 472220"/>
                    <a:gd name="connsiteY48" fmla="*/ 100849 h 274727"/>
                    <a:gd name="connsiteX49" fmla="*/ 81679 w 472220"/>
                    <a:gd name="connsiteY49" fmla="*/ 91950 h 274727"/>
                    <a:gd name="connsiteX50" fmla="*/ 76735 w 472220"/>
                    <a:gd name="connsiteY50" fmla="*/ 85029 h 274727"/>
                    <a:gd name="connsiteX51" fmla="*/ 79701 w 472220"/>
                    <a:gd name="connsiteY51" fmla="*/ 70199 h 274727"/>
                    <a:gd name="connsiteX52" fmla="*/ 90577 w 472220"/>
                    <a:gd name="connsiteY52" fmla="*/ 73165 h 274727"/>
                    <a:gd name="connsiteX53" fmla="*/ 100464 w 472220"/>
                    <a:gd name="connsiteY53" fmla="*/ 66244 h 274727"/>
                    <a:gd name="connsiteX54" fmla="*/ 124193 w 472220"/>
                    <a:gd name="connsiteY54" fmla="*/ 76131 h 274727"/>
                    <a:gd name="connsiteX55" fmla="*/ 131114 w 472220"/>
                    <a:gd name="connsiteY55" fmla="*/ 70199 h 274727"/>
                    <a:gd name="connsiteX56" fmla="*/ 140013 w 472220"/>
                    <a:gd name="connsiteY56" fmla="*/ 71187 h 274727"/>
                    <a:gd name="connsiteX57" fmla="*/ 141002 w 472220"/>
                    <a:gd name="connsiteY57" fmla="*/ 77120 h 274727"/>
                    <a:gd name="connsiteX58" fmla="*/ 145945 w 472220"/>
                    <a:gd name="connsiteY58" fmla="*/ 77120 h 274727"/>
                    <a:gd name="connsiteX59" fmla="*/ 149900 w 472220"/>
                    <a:gd name="connsiteY59" fmla="*/ 83052 h 274727"/>
                    <a:gd name="connsiteX60" fmla="*/ 154843 w 472220"/>
                    <a:gd name="connsiteY60" fmla="*/ 83052 h 274727"/>
                    <a:gd name="connsiteX61" fmla="*/ 155832 w 472220"/>
                    <a:gd name="connsiteY61" fmla="*/ 93928 h 274727"/>
                    <a:gd name="connsiteX62" fmla="*/ 149900 w 472220"/>
                    <a:gd name="connsiteY62" fmla="*/ 104804 h 274727"/>
                    <a:gd name="connsiteX63" fmla="*/ 150888 w 472220"/>
                    <a:gd name="connsiteY63" fmla="*/ 110736 h 274727"/>
                    <a:gd name="connsiteX64" fmla="*/ 143968 w 472220"/>
                    <a:gd name="connsiteY64" fmla="*/ 121612 h 274727"/>
                    <a:gd name="connsiteX65" fmla="*/ 172641 w 472220"/>
                    <a:gd name="connsiteY65" fmla="*/ 134465 h 274727"/>
                    <a:gd name="connsiteX66" fmla="*/ 179561 w 472220"/>
                    <a:gd name="connsiteY66" fmla="*/ 132487 h 274727"/>
                    <a:gd name="connsiteX67" fmla="*/ 179561 w 472220"/>
                    <a:gd name="connsiteY67" fmla="*/ 124578 h 274727"/>
                    <a:gd name="connsiteX68" fmla="*/ 192415 w 472220"/>
                    <a:gd name="connsiteY68" fmla="*/ 108758 h 274727"/>
                    <a:gd name="connsiteX69" fmla="*/ 202301 w 472220"/>
                    <a:gd name="connsiteY69" fmla="*/ 108758 h 274727"/>
                    <a:gd name="connsiteX70" fmla="*/ 216144 w 472220"/>
                    <a:gd name="connsiteY70" fmla="*/ 110736 h 274727"/>
                    <a:gd name="connsiteX71" fmla="*/ 232952 w 472220"/>
                    <a:gd name="connsiteY71" fmla="*/ 107770 h 274727"/>
                    <a:gd name="connsiteX72" fmla="*/ 242839 w 472220"/>
                    <a:gd name="connsiteY72" fmla="*/ 98871 h 274727"/>
                    <a:gd name="connsiteX73" fmla="*/ 256681 w 472220"/>
                    <a:gd name="connsiteY73" fmla="*/ 99860 h 274727"/>
                    <a:gd name="connsiteX74" fmla="*/ 261624 w 472220"/>
                    <a:gd name="connsiteY74" fmla="*/ 95905 h 274727"/>
                    <a:gd name="connsiteX75" fmla="*/ 272500 w 472220"/>
                    <a:gd name="connsiteY75" fmla="*/ 102826 h 274727"/>
                    <a:gd name="connsiteX76" fmla="*/ 275467 w 472220"/>
                    <a:gd name="connsiteY76" fmla="*/ 113702 h 274727"/>
                    <a:gd name="connsiteX77" fmla="*/ 285353 w 472220"/>
                    <a:gd name="connsiteY77" fmla="*/ 105792 h 274727"/>
                    <a:gd name="connsiteX78" fmla="*/ 282387 w 472220"/>
                    <a:gd name="connsiteY78" fmla="*/ 96894 h 274727"/>
                    <a:gd name="connsiteX79" fmla="*/ 285353 w 472220"/>
                    <a:gd name="connsiteY79" fmla="*/ 90962 h 274727"/>
                    <a:gd name="connsiteX80" fmla="*/ 282387 w 472220"/>
                    <a:gd name="connsiteY80" fmla="*/ 76131 h 274727"/>
                    <a:gd name="connsiteX81" fmla="*/ 293263 w 472220"/>
                    <a:gd name="connsiteY81" fmla="*/ 65255 h 274727"/>
                    <a:gd name="connsiteX82" fmla="*/ 300184 w 472220"/>
                    <a:gd name="connsiteY82" fmla="*/ 62289 h 274727"/>
                    <a:gd name="connsiteX83" fmla="*/ 318970 w 472220"/>
                    <a:gd name="connsiteY83" fmla="*/ 52402 h 274727"/>
                    <a:gd name="connsiteX84" fmla="*/ 320947 w 472220"/>
                    <a:gd name="connsiteY84" fmla="*/ 34605 h 274727"/>
                    <a:gd name="connsiteX85" fmla="*/ 327868 w 472220"/>
                    <a:gd name="connsiteY85" fmla="*/ 20763 h 274727"/>
                    <a:gd name="connsiteX0" fmla="*/ 387191 w 472220"/>
                    <a:gd name="connsiteY0" fmla="*/ 0 h 274727"/>
                    <a:gd name="connsiteX1" fmla="*/ 392134 w 472220"/>
                    <a:gd name="connsiteY1" fmla="*/ 3955 h 274727"/>
                    <a:gd name="connsiteX2" fmla="*/ 414874 w 472220"/>
                    <a:gd name="connsiteY2" fmla="*/ 5932 h 274727"/>
                    <a:gd name="connsiteX3" fmla="*/ 415863 w 472220"/>
                    <a:gd name="connsiteY3" fmla="*/ 17797 h 274727"/>
                    <a:gd name="connsiteX4" fmla="*/ 419818 w 472220"/>
                    <a:gd name="connsiteY4" fmla="*/ 24718 h 274727"/>
                    <a:gd name="connsiteX5" fmla="*/ 423772 w 472220"/>
                    <a:gd name="connsiteY5" fmla="*/ 61300 h 274727"/>
                    <a:gd name="connsiteX6" fmla="*/ 424762 w 472220"/>
                    <a:gd name="connsiteY6" fmla="*/ 67232 h 274727"/>
                    <a:gd name="connsiteX7" fmla="*/ 426739 w 472220"/>
                    <a:gd name="connsiteY7" fmla="*/ 73165 h 274727"/>
                    <a:gd name="connsiteX8" fmla="*/ 436626 w 472220"/>
                    <a:gd name="connsiteY8" fmla="*/ 73165 h 274727"/>
                    <a:gd name="connsiteX9" fmla="*/ 436626 w 472220"/>
                    <a:gd name="connsiteY9" fmla="*/ 85029 h 274727"/>
                    <a:gd name="connsiteX10" fmla="*/ 456400 w 472220"/>
                    <a:gd name="connsiteY10" fmla="*/ 98871 h 274727"/>
                    <a:gd name="connsiteX11" fmla="*/ 466287 w 472220"/>
                    <a:gd name="connsiteY11" fmla="*/ 96894 h 274727"/>
                    <a:gd name="connsiteX12" fmla="*/ 472220 w 472220"/>
                    <a:gd name="connsiteY12" fmla="*/ 107770 h 274727"/>
                    <a:gd name="connsiteX13" fmla="*/ 468265 w 472220"/>
                    <a:gd name="connsiteY13" fmla="*/ 122600 h 274727"/>
                    <a:gd name="connsiteX14" fmla="*/ 472220 w 472220"/>
                    <a:gd name="connsiteY14" fmla="*/ 132487 h 274727"/>
                    <a:gd name="connsiteX15" fmla="*/ 471231 w 472220"/>
                    <a:gd name="connsiteY15" fmla="*/ 142375 h 274727"/>
                    <a:gd name="connsiteX16" fmla="*/ 461344 w 472220"/>
                    <a:gd name="connsiteY16" fmla="*/ 147318 h 274727"/>
                    <a:gd name="connsiteX17" fmla="*/ 461344 w 472220"/>
                    <a:gd name="connsiteY17" fmla="*/ 153250 h 274727"/>
                    <a:gd name="connsiteX18" fmla="*/ 469254 w 472220"/>
                    <a:gd name="connsiteY18" fmla="*/ 156216 h 274727"/>
                    <a:gd name="connsiteX19" fmla="*/ 472164 w 472220"/>
                    <a:gd name="connsiteY19" fmla="*/ 173677 h 274727"/>
                    <a:gd name="connsiteX20" fmla="*/ 433858 w 472220"/>
                    <a:gd name="connsiteY20" fmla="*/ 185285 h 274727"/>
                    <a:gd name="connsiteX21" fmla="*/ 425552 w 472220"/>
                    <a:gd name="connsiteY21" fmla="*/ 197149 h 274727"/>
                    <a:gd name="connsiteX22" fmla="*/ 411315 w 472220"/>
                    <a:gd name="connsiteY22" fmla="*/ 193590 h 274727"/>
                    <a:gd name="connsiteX23" fmla="*/ 392332 w 472220"/>
                    <a:gd name="connsiteY23" fmla="*/ 200708 h 274727"/>
                    <a:gd name="connsiteX24" fmla="*/ 392332 w 472220"/>
                    <a:gd name="connsiteY24" fmla="*/ 212573 h 274727"/>
                    <a:gd name="connsiteX25" fmla="*/ 389959 w 472220"/>
                    <a:gd name="connsiteY25" fmla="*/ 229183 h 274727"/>
                    <a:gd name="connsiteX26" fmla="*/ 366230 w 472220"/>
                    <a:gd name="connsiteY26" fmla="*/ 233929 h 274727"/>
                    <a:gd name="connsiteX27" fmla="*/ 361484 w 472220"/>
                    <a:gd name="connsiteY27" fmla="*/ 243421 h 274727"/>
                    <a:gd name="connsiteX28" fmla="*/ 347247 w 472220"/>
                    <a:gd name="connsiteY28" fmla="*/ 258845 h 274727"/>
                    <a:gd name="connsiteX29" fmla="*/ 343687 w 472220"/>
                    <a:gd name="connsiteY29" fmla="*/ 268336 h 274727"/>
                    <a:gd name="connsiteX30" fmla="*/ 345430 w 472220"/>
                    <a:gd name="connsiteY30" fmla="*/ 274727 h 274727"/>
                    <a:gd name="connsiteX31" fmla="*/ 0 w 472220"/>
                    <a:gd name="connsiteY31" fmla="*/ 274727 h 274727"/>
                    <a:gd name="connsiteX32" fmla="*/ 11480 w 472220"/>
                    <a:gd name="connsiteY32" fmla="*/ 264777 h 274727"/>
                    <a:gd name="connsiteX33" fmla="*/ 24531 w 472220"/>
                    <a:gd name="connsiteY33" fmla="*/ 264777 h 274727"/>
                    <a:gd name="connsiteX34" fmla="*/ 20972 w 472220"/>
                    <a:gd name="connsiteY34" fmla="*/ 244607 h 274727"/>
                    <a:gd name="connsiteX35" fmla="*/ 26904 w 472220"/>
                    <a:gd name="connsiteY35" fmla="*/ 235116 h 274727"/>
                    <a:gd name="connsiteX36" fmla="*/ 30464 w 472220"/>
                    <a:gd name="connsiteY36" fmla="*/ 217319 h 274727"/>
                    <a:gd name="connsiteX37" fmla="*/ 23345 w 472220"/>
                    <a:gd name="connsiteY37" fmla="*/ 197149 h 274727"/>
                    <a:gd name="connsiteX38" fmla="*/ 28091 w 472220"/>
                    <a:gd name="connsiteY38" fmla="*/ 155623 h 274727"/>
                    <a:gd name="connsiteX39" fmla="*/ 28182 w 472220"/>
                    <a:gd name="connsiteY39" fmla="*/ 155122 h 274727"/>
                    <a:gd name="connsiteX40" fmla="*/ 31255 w 472220"/>
                    <a:gd name="connsiteY40" fmla="*/ 158194 h 274727"/>
                    <a:gd name="connsiteX41" fmla="*/ 44108 w 472220"/>
                    <a:gd name="connsiteY41" fmla="*/ 151273 h 274727"/>
                    <a:gd name="connsiteX42" fmla="*/ 46086 w 472220"/>
                    <a:gd name="connsiteY42" fmla="*/ 146329 h 274727"/>
                    <a:gd name="connsiteX43" fmla="*/ 52017 w 472220"/>
                    <a:gd name="connsiteY43" fmla="*/ 140397 h 274727"/>
                    <a:gd name="connsiteX44" fmla="*/ 73770 w 472220"/>
                    <a:gd name="connsiteY44" fmla="*/ 110736 h 274727"/>
                    <a:gd name="connsiteX45" fmla="*/ 81679 w 472220"/>
                    <a:gd name="connsiteY45" fmla="*/ 100849 h 274727"/>
                    <a:gd name="connsiteX46" fmla="*/ 81679 w 472220"/>
                    <a:gd name="connsiteY46" fmla="*/ 91950 h 274727"/>
                    <a:gd name="connsiteX47" fmla="*/ 76735 w 472220"/>
                    <a:gd name="connsiteY47" fmla="*/ 85029 h 274727"/>
                    <a:gd name="connsiteX48" fmla="*/ 79701 w 472220"/>
                    <a:gd name="connsiteY48" fmla="*/ 70199 h 274727"/>
                    <a:gd name="connsiteX49" fmla="*/ 90577 w 472220"/>
                    <a:gd name="connsiteY49" fmla="*/ 73165 h 274727"/>
                    <a:gd name="connsiteX50" fmla="*/ 100464 w 472220"/>
                    <a:gd name="connsiteY50" fmla="*/ 66244 h 274727"/>
                    <a:gd name="connsiteX51" fmla="*/ 124193 w 472220"/>
                    <a:gd name="connsiteY51" fmla="*/ 76131 h 274727"/>
                    <a:gd name="connsiteX52" fmla="*/ 131114 w 472220"/>
                    <a:gd name="connsiteY52" fmla="*/ 70199 h 274727"/>
                    <a:gd name="connsiteX53" fmla="*/ 140013 w 472220"/>
                    <a:gd name="connsiteY53" fmla="*/ 71187 h 274727"/>
                    <a:gd name="connsiteX54" fmla="*/ 141002 w 472220"/>
                    <a:gd name="connsiteY54" fmla="*/ 77120 h 274727"/>
                    <a:gd name="connsiteX55" fmla="*/ 145945 w 472220"/>
                    <a:gd name="connsiteY55" fmla="*/ 77120 h 274727"/>
                    <a:gd name="connsiteX56" fmla="*/ 149900 w 472220"/>
                    <a:gd name="connsiteY56" fmla="*/ 83052 h 274727"/>
                    <a:gd name="connsiteX57" fmla="*/ 154843 w 472220"/>
                    <a:gd name="connsiteY57" fmla="*/ 83052 h 274727"/>
                    <a:gd name="connsiteX58" fmla="*/ 155832 w 472220"/>
                    <a:gd name="connsiteY58" fmla="*/ 93928 h 274727"/>
                    <a:gd name="connsiteX59" fmla="*/ 149900 w 472220"/>
                    <a:gd name="connsiteY59" fmla="*/ 104804 h 274727"/>
                    <a:gd name="connsiteX60" fmla="*/ 150888 w 472220"/>
                    <a:gd name="connsiteY60" fmla="*/ 110736 h 274727"/>
                    <a:gd name="connsiteX61" fmla="*/ 143968 w 472220"/>
                    <a:gd name="connsiteY61" fmla="*/ 121612 h 274727"/>
                    <a:gd name="connsiteX62" fmla="*/ 172641 w 472220"/>
                    <a:gd name="connsiteY62" fmla="*/ 134465 h 274727"/>
                    <a:gd name="connsiteX63" fmla="*/ 179561 w 472220"/>
                    <a:gd name="connsiteY63" fmla="*/ 132487 h 274727"/>
                    <a:gd name="connsiteX64" fmla="*/ 179561 w 472220"/>
                    <a:gd name="connsiteY64" fmla="*/ 124578 h 274727"/>
                    <a:gd name="connsiteX65" fmla="*/ 192415 w 472220"/>
                    <a:gd name="connsiteY65" fmla="*/ 108758 h 274727"/>
                    <a:gd name="connsiteX66" fmla="*/ 202301 w 472220"/>
                    <a:gd name="connsiteY66" fmla="*/ 108758 h 274727"/>
                    <a:gd name="connsiteX67" fmla="*/ 216144 w 472220"/>
                    <a:gd name="connsiteY67" fmla="*/ 110736 h 274727"/>
                    <a:gd name="connsiteX68" fmla="*/ 232952 w 472220"/>
                    <a:gd name="connsiteY68" fmla="*/ 107770 h 274727"/>
                    <a:gd name="connsiteX69" fmla="*/ 242839 w 472220"/>
                    <a:gd name="connsiteY69" fmla="*/ 98871 h 274727"/>
                    <a:gd name="connsiteX70" fmla="*/ 256681 w 472220"/>
                    <a:gd name="connsiteY70" fmla="*/ 99860 h 274727"/>
                    <a:gd name="connsiteX71" fmla="*/ 261624 w 472220"/>
                    <a:gd name="connsiteY71" fmla="*/ 95905 h 274727"/>
                    <a:gd name="connsiteX72" fmla="*/ 272500 w 472220"/>
                    <a:gd name="connsiteY72" fmla="*/ 102826 h 274727"/>
                    <a:gd name="connsiteX73" fmla="*/ 275467 w 472220"/>
                    <a:gd name="connsiteY73" fmla="*/ 113702 h 274727"/>
                    <a:gd name="connsiteX74" fmla="*/ 285353 w 472220"/>
                    <a:gd name="connsiteY74" fmla="*/ 105792 h 274727"/>
                    <a:gd name="connsiteX75" fmla="*/ 282387 w 472220"/>
                    <a:gd name="connsiteY75" fmla="*/ 96894 h 274727"/>
                    <a:gd name="connsiteX76" fmla="*/ 285353 w 472220"/>
                    <a:gd name="connsiteY76" fmla="*/ 90962 h 274727"/>
                    <a:gd name="connsiteX77" fmla="*/ 282387 w 472220"/>
                    <a:gd name="connsiteY77" fmla="*/ 76131 h 274727"/>
                    <a:gd name="connsiteX78" fmla="*/ 293263 w 472220"/>
                    <a:gd name="connsiteY78" fmla="*/ 65255 h 274727"/>
                    <a:gd name="connsiteX79" fmla="*/ 300184 w 472220"/>
                    <a:gd name="connsiteY79" fmla="*/ 62289 h 274727"/>
                    <a:gd name="connsiteX80" fmla="*/ 318970 w 472220"/>
                    <a:gd name="connsiteY80" fmla="*/ 52402 h 274727"/>
                    <a:gd name="connsiteX81" fmla="*/ 320947 w 472220"/>
                    <a:gd name="connsiteY81" fmla="*/ 34605 h 274727"/>
                    <a:gd name="connsiteX82" fmla="*/ 327868 w 472220"/>
                    <a:gd name="connsiteY82" fmla="*/ 20763 h 274727"/>
                    <a:gd name="connsiteX83" fmla="*/ 387191 w 472220"/>
                    <a:gd name="connsiteY83" fmla="*/ 0 h 274727"/>
                    <a:gd name="connsiteX0" fmla="*/ 387191 w 472220"/>
                    <a:gd name="connsiteY0" fmla="*/ 0 h 383054"/>
                    <a:gd name="connsiteX1" fmla="*/ 392134 w 472220"/>
                    <a:gd name="connsiteY1" fmla="*/ 3955 h 383054"/>
                    <a:gd name="connsiteX2" fmla="*/ 414874 w 472220"/>
                    <a:gd name="connsiteY2" fmla="*/ 5932 h 383054"/>
                    <a:gd name="connsiteX3" fmla="*/ 415863 w 472220"/>
                    <a:gd name="connsiteY3" fmla="*/ 17797 h 383054"/>
                    <a:gd name="connsiteX4" fmla="*/ 419818 w 472220"/>
                    <a:gd name="connsiteY4" fmla="*/ 24718 h 383054"/>
                    <a:gd name="connsiteX5" fmla="*/ 423772 w 472220"/>
                    <a:gd name="connsiteY5" fmla="*/ 61300 h 383054"/>
                    <a:gd name="connsiteX6" fmla="*/ 424762 w 472220"/>
                    <a:gd name="connsiteY6" fmla="*/ 67232 h 383054"/>
                    <a:gd name="connsiteX7" fmla="*/ 426739 w 472220"/>
                    <a:gd name="connsiteY7" fmla="*/ 73165 h 383054"/>
                    <a:gd name="connsiteX8" fmla="*/ 436626 w 472220"/>
                    <a:gd name="connsiteY8" fmla="*/ 73165 h 383054"/>
                    <a:gd name="connsiteX9" fmla="*/ 436626 w 472220"/>
                    <a:gd name="connsiteY9" fmla="*/ 85029 h 383054"/>
                    <a:gd name="connsiteX10" fmla="*/ 456400 w 472220"/>
                    <a:gd name="connsiteY10" fmla="*/ 98871 h 383054"/>
                    <a:gd name="connsiteX11" fmla="*/ 466287 w 472220"/>
                    <a:gd name="connsiteY11" fmla="*/ 96894 h 383054"/>
                    <a:gd name="connsiteX12" fmla="*/ 472220 w 472220"/>
                    <a:gd name="connsiteY12" fmla="*/ 107770 h 383054"/>
                    <a:gd name="connsiteX13" fmla="*/ 468265 w 472220"/>
                    <a:gd name="connsiteY13" fmla="*/ 122600 h 383054"/>
                    <a:gd name="connsiteX14" fmla="*/ 472220 w 472220"/>
                    <a:gd name="connsiteY14" fmla="*/ 132487 h 383054"/>
                    <a:gd name="connsiteX15" fmla="*/ 471231 w 472220"/>
                    <a:gd name="connsiteY15" fmla="*/ 142375 h 383054"/>
                    <a:gd name="connsiteX16" fmla="*/ 461344 w 472220"/>
                    <a:gd name="connsiteY16" fmla="*/ 147318 h 383054"/>
                    <a:gd name="connsiteX17" fmla="*/ 461344 w 472220"/>
                    <a:gd name="connsiteY17" fmla="*/ 153250 h 383054"/>
                    <a:gd name="connsiteX18" fmla="*/ 469254 w 472220"/>
                    <a:gd name="connsiteY18" fmla="*/ 156216 h 383054"/>
                    <a:gd name="connsiteX19" fmla="*/ 472164 w 472220"/>
                    <a:gd name="connsiteY19" fmla="*/ 173677 h 383054"/>
                    <a:gd name="connsiteX20" fmla="*/ 433858 w 472220"/>
                    <a:gd name="connsiteY20" fmla="*/ 185285 h 383054"/>
                    <a:gd name="connsiteX21" fmla="*/ 425552 w 472220"/>
                    <a:gd name="connsiteY21" fmla="*/ 197149 h 383054"/>
                    <a:gd name="connsiteX22" fmla="*/ 411315 w 472220"/>
                    <a:gd name="connsiteY22" fmla="*/ 193590 h 383054"/>
                    <a:gd name="connsiteX23" fmla="*/ 392332 w 472220"/>
                    <a:gd name="connsiteY23" fmla="*/ 200708 h 383054"/>
                    <a:gd name="connsiteX24" fmla="*/ 392332 w 472220"/>
                    <a:gd name="connsiteY24" fmla="*/ 212573 h 383054"/>
                    <a:gd name="connsiteX25" fmla="*/ 389959 w 472220"/>
                    <a:gd name="connsiteY25" fmla="*/ 229183 h 383054"/>
                    <a:gd name="connsiteX26" fmla="*/ 366230 w 472220"/>
                    <a:gd name="connsiteY26" fmla="*/ 233929 h 383054"/>
                    <a:gd name="connsiteX27" fmla="*/ 361484 w 472220"/>
                    <a:gd name="connsiteY27" fmla="*/ 243421 h 383054"/>
                    <a:gd name="connsiteX28" fmla="*/ 347247 w 472220"/>
                    <a:gd name="connsiteY28" fmla="*/ 258845 h 383054"/>
                    <a:gd name="connsiteX29" fmla="*/ 343687 w 472220"/>
                    <a:gd name="connsiteY29" fmla="*/ 268336 h 383054"/>
                    <a:gd name="connsiteX30" fmla="*/ 345430 w 472220"/>
                    <a:gd name="connsiteY30" fmla="*/ 274727 h 383054"/>
                    <a:gd name="connsiteX31" fmla="*/ 196846 w 472220"/>
                    <a:gd name="connsiteY31" fmla="*/ 383053 h 383054"/>
                    <a:gd name="connsiteX32" fmla="*/ 0 w 472220"/>
                    <a:gd name="connsiteY32" fmla="*/ 274727 h 383054"/>
                    <a:gd name="connsiteX33" fmla="*/ 11480 w 472220"/>
                    <a:gd name="connsiteY33" fmla="*/ 264777 h 383054"/>
                    <a:gd name="connsiteX34" fmla="*/ 24531 w 472220"/>
                    <a:gd name="connsiteY34" fmla="*/ 264777 h 383054"/>
                    <a:gd name="connsiteX35" fmla="*/ 20972 w 472220"/>
                    <a:gd name="connsiteY35" fmla="*/ 244607 h 383054"/>
                    <a:gd name="connsiteX36" fmla="*/ 26904 w 472220"/>
                    <a:gd name="connsiteY36" fmla="*/ 235116 h 383054"/>
                    <a:gd name="connsiteX37" fmla="*/ 30464 w 472220"/>
                    <a:gd name="connsiteY37" fmla="*/ 217319 h 383054"/>
                    <a:gd name="connsiteX38" fmla="*/ 23345 w 472220"/>
                    <a:gd name="connsiteY38" fmla="*/ 197149 h 383054"/>
                    <a:gd name="connsiteX39" fmla="*/ 28091 w 472220"/>
                    <a:gd name="connsiteY39" fmla="*/ 155623 h 383054"/>
                    <a:gd name="connsiteX40" fmla="*/ 28182 w 472220"/>
                    <a:gd name="connsiteY40" fmla="*/ 155122 h 383054"/>
                    <a:gd name="connsiteX41" fmla="*/ 31255 w 472220"/>
                    <a:gd name="connsiteY41" fmla="*/ 158194 h 383054"/>
                    <a:gd name="connsiteX42" fmla="*/ 44108 w 472220"/>
                    <a:gd name="connsiteY42" fmla="*/ 151273 h 383054"/>
                    <a:gd name="connsiteX43" fmla="*/ 46086 w 472220"/>
                    <a:gd name="connsiteY43" fmla="*/ 146329 h 383054"/>
                    <a:gd name="connsiteX44" fmla="*/ 52017 w 472220"/>
                    <a:gd name="connsiteY44" fmla="*/ 140397 h 383054"/>
                    <a:gd name="connsiteX45" fmla="*/ 73770 w 472220"/>
                    <a:gd name="connsiteY45" fmla="*/ 110736 h 383054"/>
                    <a:gd name="connsiteX46" fmla="*/ 81679 w 472220"/>
                    <a:gd name="connsiteY46" fmla="*/ 100849 h 383054"/>
                    <a:gd name="connsiteX47" fmla="*/ 81679 w 472220"/>
                    <a:gd name="connsiteY47" fmla="*/ 91950 h 383054"/>
                    <a:gd name="connsiteX48" fmla="*/ 76735 w 472220"/>
                    <a:gd name="connsiteY48" fmla="*/ 85029 h 383054"/>
                    <a:gd name="connsiteX49" fmla="*/ 79701 w 472220"/>
                    <a:gd name="connsiteY49" fmla="*/ 70199 h 383054"/>
                    <a:gd name="connsiteX50" fmla="*/ 90577 w 472220"/>
                    <a:gd name="connsiteY50" fmla="*/ 73165 h 383054"/>
                    <a:gd name="connsiteX51" fmla="*/ 100464 w 472220"/>
                    <a:gd name="connsiteY51" fmla="*/ 66244 h 383054"/>
                    <a:gd name="connsiteX52" fmla="*/ 124193 w 472220"/>
                    <a:gd name="connsiteY52" fmla="*/ 76131 h 383054"/>
                    <a:gd name="connsiteX53" fmla="*/ 131114 w 472220"/>
                    <a:gd name="connsiteY53" fmla="*/ 70199 h 383054"/>
                    <a:gd name="connsiteX54" fmla="*/ 140013 w 472220"/>
                    <a:gd name="connsiteY54" fmla="*/ 71187 h 383054"/>
                    <a:gd name="connsiteX55" fmla="*/ 141002 w 472220"/>
                    <a:gd name="connsiteY55" fmla="*/ 77120 h 383054"/>
                    <a:gd name="connsiteX56" fmla="*/ 145945 w 472220"/>
                    <a:gd name="connsiteY56" fmla="*/ 77120 h 383054"/>
                    <a:gd name="connsiteX57" fmla="*/ 149900 w 472220"/>
                    <a:gd name="connsiteY57" fmla="*/ 83052 h 383054"/>
                    <a:gd name="connsiteX58" fmla="*/ 154843 w 472220"/>
                    <a:gd name="connsiteY58" fmla="*/ 83052 h 383054"/>
                    <a:gd name="connsiteX59" fmla="*/ 155832 w 472220"/>
                    <a:gd name="connsiteY59" fmla="*/ 93928 h 383054"/>
                    <a:gd name="connsiteX60" fmla="*/ 149900 w 472220"/>
                    <a:gd name="connsiteY60" fmla="*/ 104804 h 383054"/>
                    <a:gd name="connsiteX61" fmla="*/ 150888 w 472220"/>
                    <a:gd name="connsiteY61" fmla="*/ 110736 h 383054"/>
                    <a:gd name="connsiteX62" fmla="*/ 143968 w 472220"/>
                    <a:gd name="connsiteY62" fmla="*/ 121612 h 383054"/>
                    <a:gd name="connsiteX63" fmla="*/ 172641 w 472220"/>
                    <a:gd name="connsiteY63" fmla="*/ 134465 h 383054"/>
                    <a:gd name="connsiteX64" fmla="*/ 179561 w 472220"/>
                    <a:gd name="connsiteY64" fmla="*/ 132487 h 383054"/>
                    <a:gd name="connsiteX65" fmla="*/ 179561 w 472220"/>
                    <a:gd name="connsiteY65" fmla="*/ 124578 h 383054"/>
                    <a:gd name="connsiteX66" fmla="*/ 192415 w 472220"/>
                    <a:gd name="connsiteY66" fmla="*/ 108758 h 383054"/>
                    <a:gd name="connsiteX67" fmla="*/ 202301 w 472220"/>
                    <a:gd name="connsiteY67" fmla="*/ 108758 h 383054"/>
                    <a:gd name="connsiteX68" fmla="*/ 216144 w 472220"/>
                    <a:gd name="connsiteY68" fmla="*/ 110736 h 383054"/>
                    <a:gd name="connsiteX69" fmla="*/ 232952 w 472220"/>
                    <a:gd name="connsiteY69" fmla="*/ 107770 h 383054"/>
                    <a:gd name="connsiteX70" fmla="*/ 242839 w 472220"/>
                    <a:gd name="connsiteY70" fmla="*/ 98871 h 383054"/>
                    <a:gd name="connsiteX71" fmla="*/ 256681 w 472220"/>
                    <a:gd name="connsiteY71" fmla="*/ 99860 h 383054"/>
                    <a:gd name="connsiteX72" fmla="*/ 261624 w 472220"/>
                    <a:gd name="connsiteY72" fmla="*/ 95905 h 383054"/>
                    <a:gd name="connsiteX73" fmla="*/ 272500 w 472220"/>
                    <a:gd name="connsiteY73" fmla="*/ 102826 h 383054"/>
                    <a:gd name="connsiteX74" fmla="*/ 275467 w 472220"/>
                    <a:gd name="connsiteY74" fmla="*/ 113702 h 383054"/>
                    <a:gd name="connsiteX75" fmla="*/ 285353 w 472220"/>
                    <a:gd name="connsiteY75" fmla="*/ 105792 h 383054"/>
                    <a:gd name="connsiteX76" fmla="*/ 282387 w 472220"/>
                    <a:gd name="connsiteY76" fmla="*/ 96894 h 383054"/>
                    <a:gd name="connsiteX77" fmla="*/ 285353 w 472220"/>
                    <a:gd name="connsiteY77" fmla="*/ 90962 h 383054"/>
                    <a:gd name="connsiteX78" fmla="*/ 282387 w 472220"/>
                    <a:gd name="connsiteY78" fmla="*/ 76131 h 383054"/>
                    <a:gd name="connsiteX79" fmla="*/ 293263 w 472220"/>
                    <a:gd name="connsiteY79" fmla="*/ 65255 h 383054"/>
                    <a:gd name="connsiteX80" fmla="*/ 300184 w 472220"/>
                    <a:gd name="connsiteY80" fmla="*/ 62289 h 383054"/>
                    <a:gd name="connsiteX81" fmla="*/ 318970 w 472220"/>
                    <a:gd name="connsiteY81" fmla="*/ 52402 h 383054"/>
                    <a:gd name="connsiteX82" fmla="*/ 320947 w 472220"/>
                    <a:gd name="connsiteY82" fmla="*/ 34605 h 383054"/>
                    <a:gd name="connsiteX83" fmla="*/ 327868 w 472220"/>
                    <a:gd name="connsiteY83" fmla="*/ 20763 h 383054"/>
                    <a:gd name="connsiteX84" fmla="*/ 387191 w 472220"/>
                    <a:gd name="connsiteY84" fmla="*/ 0 h 383054"/>
                    <a:gd name="connsiteX0" fmla="*/ 196846 w 472220"/>
                    <a:gd name="connsiteY0" fmla="*/ 383053 h 474493"/>
                    <a:gd name="connsiteX1" fmla="*/ 0 w 472220"/>
                    <a:gd name="connsiteY1" fmla="*/ 274727 h 474493"/>
                    <a:gd name="connsiteX2" fmla="*/ 11480 w 472220"/>
                    <a:gd name="connsiteY2" fmla="*/ 264777 h 474493"/>
                    <a:gd name="connsiteX3" fmla="*/ 24531 w 472220"/>
                    <a:gd name="connsiteY3" fmla="*/ 264777 h 474493"/>
                    <a:gd name="connsiteX4" fmla="*/ 20972 w 472220"/>
                    <a:gd name="connsiteY4" fmla="*/ 244607 h 474493"/>
                    <a:gd name="connsiteX5" fmla="*/ 26904 w 472220"/>
                    <a:gd name="connsiteY5" fmla="*/ 235116 h 474493"/>
                    <a:gd name="connsiteX6" fmla="*/ 30464 w 472220"/>
                    <a:gd name="connsiteY6" fmla="*/ 217319 h 474493"/>
                    <a:gd name="connsiteX7" fmla="*/ 23345 w 472220"/>
                    <a:gd name="connsiteY7" fmla="*/ 197149 h 474493"/>
                    <a:gd name="connsiteX8" fmla="*/ 28091 w 472220"/>
                    <a:gd name="connsiteY8" fmla="*/ 155623 h 474493"/>
                    <a:gd name="connsiteX9" fmla="*/ 28182 w 472220"/>
                    <a:gd name="connsiteY9" fmla="*/ 155122 h 474493"/>
                    <a:gd name="connsiteX10" fmla="*/ 31255 w 472220"/>
                    <a:gd name="connsiteY10" fmla="*/ 158194 h 474493"/>
                    <a:gd name="connsiteX11" fmla="*/ 44108 w 472220"/>
                    <a:gd name="connsiteY11" fmla="*/ 151273 h 474493"/>
                    <a:gd name="connsiteX12" fmla="*/ 46086 w 472220"/>
                    <a:gd name="connsiteY12" fmla="*/ 146329 h 474493"/>
                    <a:gd name="connsiteX13" fmla="*/ 52017 w 472220"/>
                    <a:gd name="connsiteY13" fmla="*/ 140397 h 474493"/>
                    <a:gd name="connsiteX14" fmla="*/ 73770 w 472220"/>
                    <a:gd name="connsiteY14" fmla="*/ 110736 h 474493"/>
                    <a:gd name="connsiteX15" fmla="*/ 81679 w 472220"/>
                    <a:gd name="connsiteY15" fmla="*/ 100849 h 474493"/>
                    <a:gd name="connsiteX16" fmla="*/ 81679 w 472220"/>
                    <a:gd name="connsiteY16" fmla="*/ 91950 h 474493"/>
                    <a:gd name="connsiteX17" fmla="*/ 76735 w 472220"/>
                    <a:gd name="connsiteY17" fmla="*/ 85029 h 474493"/>
                    <a:gd name="connsiteX18" fmla="*/ 79701 w 472220"/>
                    <a:gd name="connsiteY18" fmla="*/ 70199 h 474493"/>
                    <a:gd name="connsiteX19" fmla="*/ 90577 w 472220"/>
                    <a:gd name="connsiteY19" fmla="*/ 73165 h 474493"/>
                    <a:gd name="connsiteX20" fmla="*/ 100464 w 472220"/>
                    <a:gd name="connsiteY20" fmla="*/ 66244 h 474493"/>
                    <a:gd name="connsiteX21" fmla="*/ 124193 w 472220"/>
                    <a:gd name="connsiteY21" fmla="*/ 76131 h 474493"/>
                    <a:gd name="connsiteX22" fmla="*/ 131114 w 472220"/>
                    <a:gd name="connsiteY22" fmla="*/ 70199 h 474493"/>
                    <a:gd name="connsiteX23" fmla="*/ 140013 w 472220"/>
                    <a:gd name="connsiteY23" fmla="*/ 71187 h 474493"/>
                    <a:gd name="connsiteX24" fmla="*/ 141002 w 472220"/>
                    <a:gd name="connsiteY24" fmla="*/ 77120 h 474493"/>
                    <a:gd name="connsiteX25" fmla="*/ 145945 w 472220"/>
                    <a:gd name="connsiteY25" fmla="*/ 77120 h 474493"/>
                    <a:gd name="connsiteX26" fmla="*/ 149900 w 472220"/>
                    <a:gd name="connsiteY26" fmla="*/ 83052 h 474493"/>
                    <a:gd name="connsiteX27" fmla="*/ 154843 w 472220"/>
                    <a:gd name="connsiteY27" fmla="*/ 83052 h 474493"/>
                    <a:gd name="connsiteX28" fmla="*/ 155832 w 472220"/>
                    <a:gd name="connsiteY28" fmla="*/ 93928 h 474493"/>
                    <a:gd name="connsiteX29" fmla="*/ 149900 w 472220"/>
                    <a:gd name="connsiteY29" fmla="*/ 104804 h 474493"/>
                    <a:gd name="connsiteX30" fmla="*/ 150888 w 472220"/>
                    <a:gd name="connsiteY30" fmla="*/ 110736 h 474493"/>
                    <a:gd name="connsiteX31" fmla="*/ 143968 w 472220"/>
                    <a:gd name="connsiteY31" fmla="*/ 121612 h 474493"/>
                    <a:gd name="connsiteX32" fmla="*/ 172641 w 472220"/>
                    <a:gd name="connsiteY32" fmla="*/ 134465 h 474493"/>
                    <a:gd name="connsiteX33" fmla="*/ 179561 w 472220"/>
                    <a:gd name="connsiteY33" fmla="*/ 132487 h 474493"/>
                    <a:gd name="connsiteX34" fmla="*/ 179561 w 472220"/>
                    <a:gd name="connsiteY34" fmla="*/ 124578 h 474493"/>
                    <a:gd name="connsiteX35" fmla="*/ 192415 w 472220"/>
                    <a:gd name="connsiteY35" fmla="*/ 108758 h 474493"/>
                    <a:gd name="connsiteX36" fmla="*/ 202301 w 472220"/>
                    <a:gd name="connsiteY36" fmla="*/ 108758 h 474493"/>
                    <a:gd name="connsiteX37" fmla="*/ 216144 w 472220"/>
                    <a:gd name="connsiteY37" fmla="*/ 110736 h 474493"/>
                    <a:gd name="connsiteX38" fmla="*/ 232952 w 472220"/>
                    <a:gd name="connsiteY38" fmla="*/ 107770 h 474493"/>
                    <a:gd name="connsiteX39" fmla="*/ 242839 w 472220"/>
                    <a:gd name="connsiteY39" fmla="*/ 98871 h 474493"/>
                    <a:gd name="connsiteX40" fmla="*/ 256681 w 472220"/>
                    <a:gd name="connsiteY40" fmla="*/ 99860 h 474493"/>
                    <a:gd name="connsiteX41" fmla="*/ 261624 w 472220"/>
                    <a:gd name="connsiteY41" fmla="*/ 95905 h 474493"/>
                    <a:gd name="connsiteX42" fmla="*/ 272500 w 472220"/>
                    <a:gd name="connsiteY42" fmla="*/ 102826 h 474493"/>
                    <a:gd name="connsiteX43" fmla="*/ 275467 w 472220"/>
                    <a:gd name="connsiteY43" fmla="*/ 113702 h 474493"/>
                    <a:gd name="connsiteX44" fmla="*/ 285353 w 472220"/>
                    <a:gd name="connsiteY44" fmla="*/ 105792 h 474493"/>
                    <a:gd name="connsiteX45" fmla="*/ 282387 w 472220"/>
                    <a:gd name="connsiteY45" fmla="*/ 96894 h 474493"/>
                    <a:gd name="connsiteX46" fmla="*/ 285353 w 472220"/>
                    <a:gd name="connsiteY46" fmla="*/ 90962 h 474493"/>
                    <a:gd name="connsiteX47" fmla="*/ 282387 w 472220"/>
                    <a:gd name="connsiteY47" fmla="*/ 76131 h 474493"/>
                    <a:gd name="connsiteX48" fmla="*/ 293263 w 472220"/>
                    <a:gd name="connsiteY48" fmla="*/ 65255 h 474493"/>
                    <a:gd name="connsiteX49" fmla="*/ 300184 w 472220"/>
                    <a:gd name="connsiteY49" fmla="*/ 62289 h 474493"/>
                    <a:gd name="connsiteX50" fmla="*/ 318970 w 472220"/>
                    <a:gd name="connsiteY50" fmla="*/ 52402 h 474493"/>
                    <a:gd name="connsiteX51" fmla="*/ 320947 w 472220"/>
                    <a:gd name="connsiteY51" fmla="*/ 34605 h 474493"/>
                    <a:gd name="connsiteX52" fmla="*/ 327868 w 472220"/>
                    <a:gd name="connsiteY52" fmla="*/ 20763 h 474493"/>
                    <a:gd name="connsiteX53" fmla="*/ 387191 w 472220"/>
                    <a:gd name="connsiteY53" fmla="*/ 0 h 474493"/>
                    <a:gd name="connsiteX54" fmla="*/ 392134 w 472220"/>
                    <a:gd name="connsiteY54" fmla="*/ 3955 h 474493"/>
                    <a:gd name="connsiteX55" fmla="*/ 414874 w 472220"/>
                    <a:gd name="connsiteY55" fmla="*/ 5932 h 474493"/>
                    <a:gd name="connsiteX56" fmla="*/ 415863 w 472220"/>
                    <a:gd name="connsiteY56" fmla="*/ 17797 h 474493"/>
                    <a:gd name="connsiteX57" fmla="*/ 419818 w 472220"/>
                    <a:gd name="connsiteY57" fmla="*/ 24718 h 474493"/>
                    <a:gd name="connsiteX58" fmla="*/ 423772 w 472220"/>
                    <a:gd name="connsiteY58" fmla="*/ 61300 h 474493"/>
                    <a:gd name="connsiteX59" fmla="*/ 424762 w 472220"/>
                    <a:gd name="connsiteY59" fmla="*/ 67232 h 474493"/>
                    <a:gd name="connsiteX60" fmla="*/ 426739 w 472220"/>
                    <a:gd name="connsiteY60" fmla="*/ 73165 h 474493"/>
                    <a:gd name="connsiteX61" fmla="*/ 436626 w 472220"/>
                    <a:gd name="connsiteY61" fmla="*/ 73165 h 474493"/>
                    <a:gd name="connsiteX62" fmla="*/ 436626 w 472220"/>
                    <a:gd name="connsiteY62" fmla="*/ 85029 h 474493"/>
                    <a:gd name="connsiteX63" fmla="*/ 456400 w 472220"/>
                    <a:gd name="connsiteY63" fmla="*/ 98871 h 474493"/>
                    <a:gd name="connsiteX64" fmla="*/ 466287 w 472220"/>
                    <a:gd name="connsiteY64" fmla="*/ 96894 h 474493"/>
                    <a:gd name="connsiteX65" fmla="*/ 472220 w 472220"/>
                    <a:gd name="connsiteY65" fmla="*/ 107770 h 474493"/>
                    <a:gd name="connsiteX66" fmla="*/ 468265 w 472220"/>
                    <a:gd name="connsiteY66" fmla="*/ 122600 h 474493"/>
                    <a:gd name="connsiteX67" fmla="*/ 472220 w 472220"/>
                    <a:gd name="connsiteY67" fmla="*/ 132487 h 474493"/>
                    <a:gd name="connsiteX68" fmla="*/ 471231 w 472220"/>
                    <a:gd name="connsiteY68" fmla="*/ 142375 h 474493"/>
                    <a:gd name="connsiteX69" fmla="*/ 461344 w 472220"/>
                    <a:gd name="connsiteY69" fmla="*/ 147318 h 474493"/>
                    <a:gd name="connsiteX70" fmla="*/ 461344 w 472220"/>
                    <a:gd name="connsiteY70" fmla="*/ 153250 h 474493"/>
                    <a:gd name="connsiteX71" fmla="*/ 469254 w 472220"/>
                    <a:gd name="connsiteY71" fmla="*/ 156216 h 474493"/>
                    <a:gd name="connsiteX72" fmla="*/ 472164 w 472220"/>
                    <a:gd name="connsiteY72" fmla="*/ 173677 h 474493"/>
                    <a:gd name="connsiteX73" fmla="*/ 433858 w 472220"/>
                    <a:gd name="connsiteY73" fmla="*/ 185285 h 474493"/>
                    <a:gd name="connsiteX74" fmla="*/ 425552 w 472220"/>
                    <a:gd name="connsiteY74" fmla="*/ 197149 h 474493"/>
                    <a:gd name="connsiteX75" fmla="*/ 411315 w 472220"/>
                    <a:gd name="connsiteY75" fmla="*/ 193590 h 474493"/>
                    <a:gd name="connsiteX76" fmla="*/ 392332 w 472220"/>
                    <a:gd name="connsiteY76" fmla="*/ 200708 h 474493"/>
                    <a:gd name="connsiteX77" fmla="*/ 392332 w 472220"/>
                    <a:gd name="connsiteY77" fmla="*/ 212573 h 474493"/>
                    <a:gd name="connsiteX78" fmla="*/ 389959 w 472220"/>
                    <a:gd name="connsiteY78" fmla="*/ 229183 h 474493"/>
                    <a:gd name="connsiteX79" fmla="*/ 366230 w 472220"/>
                    <a:gd name="connsiteY79" fmla="*/ 233929 h 474493"/>
                    <a:gd name="connsiteX80" fmla="*/ 361484 w 472220"/>
                    <a:gd name="connsiteY80" fmla="*/ 243421 h 474493"/>
                    <a:gd name="connsiteX81" fmla="*/ 347247 w 472220"/>
                    <a:gd name="connsiteY81" fmla="*/ 258845 h 474493"/>
                    <a:gd name="connsiteX82" fmla="*/ 343687 w 472220"/>
                    <a:gd name="connsiteY82" fmla="*/ 268336 h 474493"/>
                    <a:gd name="connsiteX83" fmla="*/ 345430 w 472220"/>
                    <a:gd name="connsiteY83" fmla="*/ 274727 h 474493"/>
                    <a:gd name="connsiteX84" fmla="*/ 288286 w 472220"/>
                    <a:gd name="connsiteY84" fmla="*/ 474493 h 474493"/>
                    <a:gd name="connsiteX0" fmla="*/ 0 w 472220"/>
                    <a:gd name="connsiteY0" fmla="*/ 274727 h 474493"/>
                    <a:gd name="connsiteX1" fmla="*/ 11480 w 472220"/>
                    <a:gd name="connsiteY1" fmla="*/ 264777 h 474493"/>
                    <a:gd name="connsiteX2" fmla="*/ 24531 w 472220"/>
                    <a:gd name="connsiteY2" fmla="*/ 264777 h 474493"/>
                    <a:gd name="connsiteX3" fmla="*/ 20972 w 472220"/>
                    <a:gd name="connsiteY3" fmla="*/ 244607 h 474493"/>
                    <a:gd name="connsiteX4" fmla="*/ 26904 w 472220"/>
                    <a:gd name="connsiteY4" fmla="*/ 235116 h 474493"/>
                    <a:gd name="connsiteX5" fmla="*/ 30464 w 472220"/>
                    <a:gd name="connsiteY5" fmla="*/ 217319 h 474493"/>
                    <a:gd name="connsiteX6" fmla="*/ 23345 w 472220"/>
                    <a:gd name="connsiteY6" fmla="*/ 197149 h 474493"/>
                    <a:gd name="connsiteX7" fmla="*/ 28091 w 472220"/>
                    <a:gd name="connsiteY7" fmla="*/ 155623 h 474493"/>
                    <a:gd name="connsiteX8" fmla="*/ 28182 w 472220"/>
                    <a:gd name="connsiteY8" fmla="*/ 155122 h 474493"/>
                    <a:gd name="connsiteX9" fmla="*/ 31255 w 472220"/>
                    <a:gd name="connsiteY9" fmla="*/ 158194 h 474493"/>
                    <a:gd name="connsiteX10" fmla="*/ 44108 w 472220"/>
                    <a:gd name="connsiteY10" fmla="*/ 151273 h 474493"/>
                    <a:gd name="connsiteX11" fmla="*/ 46086 w 472220"/>
                    <a:gd name="connsiteY11" fmla="*/ 146329 h 474493"/>
                    <a:gd name="connsiteX12" fmla="*/ 52017 w 472220"/>
                    <a:gd name="connsiteY12" fmla="*/ 140397 h 474493"/>
                    <a:gd name="connsiteX13" fmla="*/ 73770 w 472220"/>
                    <a:gd name="connsiteY13" fmla="*/ 110736 h 474493"/>
                    <a:gd name="connsiteX14" fmla="*/ 81679 w 472220"/>
                    <a:gd name="connsiteY14" fmla="*/ 100849 h 474493"/>
                    <a:gd name="connsiteX15" fmla="*/ 81679 w 472220"/>
                    <a:gd name="connsiteY15" fmla="*/ 91950 h 474493"/>
                    <a:gd name="connsiteX16" fmla="*/ 76735 w 472220"/>
                    <a:gd name="connsiteY16" fmla="*/ 85029 h 474493"/>
                    <a:gd name="connsiteX17" fmla="*/ 79701 w 472220"/>
                    <a:gd name="connsiteY17" fmla="*/ 70199 h 474493"/>
                    <a:gd name="connsiteX18" fmla="*/ 90577 w 472220"/>
                    <a:gd name="connsiteY18" fmla="*/ 73165 h 474493"/>
                    <a:gd name="connsiteX19" fmla="*/ 100464 w 472220"/>
                    <a:gd name="connsiteY19" fmla="*/ 66244 h 474493"/>
                    <a:gd name="connsiteX20" fmla="*/ 124193 w 472220"/>
                    <a:gd name="connsiteY20" fmla="*/ 76131 h 474493"/>
                    <a:gd name="connsiteX21" fmla="*/ 131114 w 472220"/>
                    <a:gd name="connsiteY21" fmla="*/ 70199 h 474493"/>
                    <a:gd name="connsiteX22" fmla="*/ 140013 w 472220"/>
                    <a:gd name="connsiteY22" fmla="*/ 71187 h 474493"/>
                    <a:gd name="connsiteX23" fmla="*/ 141002 w 472220"/>
                    <a:gd name="connsiteY23" fmla="*/ 77120 h 474493"/>
                    <a:gd name="connsiteX24" fmla="*/ 145945 w 472220"/>
                    <a:gd name="connsiteY24" fmla="*/ 77120 h 474493"/>
                    <a:gd name="connsiteX25" fmla="*/ 149900 w 472220"/>
                    <a:gd name="connsiteY25" fmla="*/ 83052 h 474493"/>
                    <a:gd name="connsiteX26" fmla="*/ 154843 w 472220"/>
                    <a:gd name="connsiteY26" fmla="*/ 83052 h 474493"/>
                    <a:gd name="connsiteX27" fmla="*/ 155832 w 472220"/>
                    <a:gd name="connsiteY27" fmla="*/ 93928 h 474493"/>
                    <a:gd name="connsiteX28" fmla="*/ 149900 w 472220"/>
                    <a:gd name="connsiteY28" fmla="*/ 104804 h 474493"/>
                    <a:gd name="connsiteX29" fmla="*/ 150888 w 472220"/>
                    <a:gd name="connsiteY29" fmla="*/ 110736 h 474493"/>
                    <a:gd name="connsiteX30" fmla="*/ 143968 w 472220"/>
                    <a:gd name="connsiteY30" fmla="*/ 121612 h 474493"/>
                    <a:gd name="connsiteX31" fmla="*/ 172641 w 472220"/>
                    <a:gd name="connsiteY31" fmla="*/ 134465 h 474493"/>
                    <a:gd name="connsiteX32" fmla="*/ 179561 w 472220"/>
                    <a:gd name="connsiteY32" fmla="*/ 132487 h 474493"/>
                    <a:gd name="connsiteX33" fmla="*/ 179561 w 472220"/>
                    <a:gd name="connsiteY33" fmla="*/ 124578 h 474493"/>
                    <a:gd name="connsiteX34" fmla="*/ 192415 w 472220"/>
                    <a:gd name="connsiteY34" fmla="*/ 108758 h 474493"/>
                    <a:gd name="connsiteX35" fmla="*/ 202301 w 472220"/>
                    <a:gd name="connsiteY35" fmla="*/ 108758 h 474493"/>
                    <a:gd name="connsiteX36" fmla="*/ 216144 w 472220"/>
                    <a:gd name="connsiteY36" fmla="*/ 110736 h 474493"/>
                    <a:gd name="connsiteX37" fmla="*/ 232952 w 472220"/>
                    <a:gd name="connsiteY37" fmla="*/ 107770 h 474493"/>
                    <a:gd name="connsiteX38" fmla="*/ 242839 w 472220"/>
                    <a:gd name="connsiteY38" fmla="*/ 98871 h 474493"/>
                    <a:gd name="connsiteX39" fmla="*/ 256681 w 472220"/>
                    <a:gd name="connsiteY39" fmla="*/ 99860 h 474493"/>
                    <a:gd name="connsiteX40" fmla="*/ 261624 w 472220"/>
                    <a:gd name="connsiteY40" fmla="*/ 95905 h 474493"/>
                    <a:gd name="connsiteX41" fmla="*/ 272500 w 472220"/>
                    <a:gd name="connsiteY41" fmla="*/ 102826 h 474493"/>
                    <a:gd name="connsiteX42" fmla="*/ 275467 w 472220"/>
                    <a:gd name="connsiteY42" fmla="*/ 113702 h 474493"/>
                    <a:gd name="connsiteX43" fmla="*/ 285353 w 472220"/>
                    <a:gd name="connsiteY43" fmla="*/ 105792 h 474493"/>
                    <a:gd name="connsiteX44" fmla="*/ 282387 w 472220"/>
                    <a:gd name="connsiteY44" fmla="*/ 96894 h 474493"/>
                    <a:gd name="connsiteX45" fmla="*/ 285353 w 472220"/>
                    <a:gd name="connsiteY45" fmla="*/ 90962 h 474493"/>
                    <a:gd name="connsiteX46" fmla="*/ 282387 w 472220"/>
                    <a:gd name="connsiteY46" fmla="*/ 76131 h 474493"/>
                    <a:gd name="connsiteX47" fmla="*/ 293263 w 472220"/>
                    <a:gd name="connsiteY47" fmla="*/ 65255 h 474493"/>
                    <a:gd name="connsiteX48" fmla="*/ 300184 w 472220"/>
                    <a:gd name="connsiteY48" fmla="*/ 62289 h 474493"/>
                    <a:gd name="connsiteX49" fmla="*/ 318970 w 472220"/>
                    <a:gd name="connsiteY49" fmla="*/ 52402 h 474493"/>
                    <a:gd name="connsiteX50" fmla="*/ 320947 w 472220"/>
                    <a:gd name="connsiteY50" fmla="*/ 34605 h 474493"/>
                    <a:gd name="connsiteX51" fmla="*/ 327868 w 472220"/>
                    <a:gd name="connsiteY51" fmla="*/ 20763 h 474493"/>
                    <a:gd name="connsiteX52" fmla="*/ 387191 w 472220"/>
                    <a:gd name="connsiteY52" fmla="*/ 0 h 474493"/>
                    <a:gd name="connsiteX53" fmla="*/ 392134 w 472220"/>
                    <a:gd name="connsiteY53" fmla="*/ 3955 h 474493"/>
                    <a:gd name="connsiteX54" fmla="*/ 414874 w 472220"/>
                    <a:gd name="connsiteY54" fmla="*/ 5932 h 474493"/>
                    <a:gd name="connsiteX55" fmla="*/ 415863 w 472220"/>
                    <a:gd name="connsiteY55" fmla="*/ 17797 h 474493"/>
                    <a:gd name="connsiteX56" fmla="*/ 419818 w 472220"/>
                    <a:gd name="connsiteY56" fmla="*/ 24718 h 474493"/>
                    <a:gd name="connsiteX57" fmla="*/ 423772 w 472220"/>
                    <a:gd name="connsiteY57" fmla="*/ 61300 h 474493"/>
                    <a:gd name="connsiteX58" fmla="*/ 424762 w 472220"/>
                    <a:gd name="connsiteY58" fmla="*/ 67232 h 474493"/>
                    <a:gd name="connsiteX59" fmla="*/ 426739 w 472220"/>
                    <a:gd name="connsiteY59" fmla="*/ 73165 h 474493"/>
                    <a:gd name="connsiteX60" fmla="*/ 436626 w 472220"/>
                    <a:gd name="connsiteY60" fmla="*/ 73165 h 474493"/>
                    <a:gd name="connsiteX61" fmla="*/ 436626 w 472220"/>
                    <a:gd name="connsiteY61" fmla="*/ 85029 h 474493"/>
                    <a:gd name="connsiteX62" fmla="*/ 456400 w 472220"/>
                    <a:gd name="connsiteY62" fmla="*/ 98871 h 474493"/>
                    <a:gd name="connsiteX63" fmla="*/ 466287 w 472220"/>
                    <a:gd name="connsiteY63" fmla="*/ 96894 h 474493"/>
                    <a:gd name="connsiteX64" fmla="*/ 472220 w 472220"/>
                    <a:gd name="connsiteY64" fmla="*/ 107770 h 474493"/>
                    <a:gd name="connsiteX65" fmla="*/ 468265 w 472220"/>
                    <a:gd name="connsiteY65" fmla="*/ 122600 h 474493"/>
                    <a:gd name="connsiteX66" fmla="*/ 472220 w 472220"/>
                    <a:gd name="connsiteY66" fmla="*/ 132487 h 474493"/>
                    <a:gd name="connsiteX67" fmla="*/ 471231 w 472220"/>
                    <a:gd name="connsiteY67" fmla="*/ 142375 h 474493"/>
                    <a:gd name="connsiteX68" fmla="*/ 461344 w 472220"/>
                    <a:gd name="connsiteY68" fmla="*/ 147318 h 474493"/>
                    <a:gd name="connsiteX69" fmla="*/ 461344 w 472220"/>
                    <a:gd name="connsiteY69" fmla="*/ 153250 h 474493"/>
                    <a:gd name="connsiteX70" fmla="*/ 469254 w 472220"/>
                    <a:gd name="connsiteY70" fmla="*/ 156216 h 474493"/>
                    <a:gd name="connsiteX71" fmla="*/ 472164 w 472220"/>
                    <a:gd name="connsiteY71" fmla="*/ 173677 h 474493"/>
                    <a:gd name="connsiteX72" fmla="*/ 433858 w 472220"/>
                    <a:gd name="connsiteY72" fmla="*/ 185285 h 474493"/>
                    <a:gd name="connsiteX73" fmla="*/ 425552 w 472220"/>
                    <a:gd name="connsiteY73" fmla="*/ 197149 h 474493"/>
                    <a:gd name="connsiteX74" fmla="*/ 411315 w 472220"/>
                    <a:gd name="connsiteY74" fmla="*/ 193590 h 474493"/>
                    <a:gd name="connsiteX75" fmla="*/ 392332 w 472220"/>
                    <a:gd name="connsiteY75" fmla="*/ 200708 h 474493"/>
                    <a:gd name="connsiteX76" fmla="*/ 392332 w 472220"/>
                    <a:gd name="connsiteY76" fmla="*/ 212573 h 474493"/>
                    <a:gd name="connsiteX77" fmla="*/ 389959 w 472220"/>
                    <a:gd name="connsiteY77" fmla="*/ 229183 h 474493"/>
                    <a:gd name="connsiteX78" fmla="*/ 366230 w 472220"/>
                    <a:gd name="connsiteY78" fmla="*/ 233929 h 474493"/>
                    <a:gd name="connsiteX79" fmla="*/ 361484 w 472220"/>
                    <a:gd name="connsiteY79" fmla="*/ 243421 h 474493"/>
                    <a:gd name="connsiteX80" fmla="*/ 347247 w 472220"/>
                    <a:gd name="connsiteY80" fmla="*/ 258845 h 474493"/>
                    <a:gd name="connsiteX81" fmla="*/ 343687 w 472220"/>
                    <a:gd name="connsiteY81" fmla="*/ 268336 h 474493"/>
                    <a:gd name="connsiteX82" fmla="*/ 345430 w 472220"/>
                    <a:gd name="connsiteY82" fmla="*/ 274727 h 474493"/>
                    <a:gd name="connsiteX83" fmla="*/ 288286 w 472220"/>
                    <a:gd name="connsiteY83" fmla="*/ 474493 h 474493"/>
                    <a:gd name="connsiteX0" fmla="*/ 0 w 472220"/>
                    <a:gd name="connsiteY0" fmla="*/ 274727 h 274727"/>
                    <a:gd name="connsiteX1" fmla="*/ 11480 w 472220"/>
                    <a:gd name="connsiteY1" fmla="*/ 264777 h 274727"/>
                    <a:gd name="connsiteX2" fmla="*/ 24531 w 472220"/>
                    <a:gd name="connsiteY2" fmla="*/ 264777 h 274727"/>
                    <a:gd name="connsiteX3" fmla="*/ 20972 w 472220"/>
                    <a:gd name="connsiteY3" fmla="*/ 244607 h 274727"/>
                    <a:gd name="connsiteX4" fmla="*/ 26904 w 472220"/>
                    <a:gd name="connsiteY4" fmla="*/ 235116 h 274727"/>
                    <a:gd name="connsiteX5" fmla="*/ 30464 w 472220"/>
                    <a:gd name="connsiteY5" fmla="*/ 217319 h 274727"/>
                    <a:gd name="connsiteX6" fmla="*/ 23345 w 472220"/>
                    <a:gd name="connsiteY6" fmla="*/ 197149 h 274727"/>
                    <a:gd name="connsiteX7" fmla="*/ 28091 w 472220"/>
                    <a:gd name="connsiteY7" fmla="*/ 155623 h 274727"/>
                    <a:gd name="connsiteX8" fmla="*/ 28182 w 472220"/>
                    <a:gd name="connsiteY8" fmla="*/ 155122 h 274727"/>
                    <a:gd name="connsiteX9" fmla="*/ 31255 w 472220"/>
                    <a:gd name="connsiteY9" fmla="*/ 158194 h 274727"/>
                    <a:gd name="connsiteX10" fmla="*/ 44108 w 472220"/>
                    <a:gd name="connsiteY10" fmla="*/ 151273 h 274727"/>
                    <a:gd name="connsiteX11" fmla="*/ 46086 w 472220"/>
                    <a:gd name="connsiteY11" fmla="*/ 146329 h 274727"/>
                    <a:gd name="connsiteX12" fmla="*/ 52017 w 472220"/>
                    <a:gd name="connsiteY12" fmla="*/ 140397 h 274727"/>
                    <a:gd name="connsiteX13" fmla="*/ 73770 w 472220"/>
                    <a:gd name="connsiteY13" fmla="*/ 110736 h 274727"/>
                    <a:gd name="connsiteX14" fmla="*/ 81679 w 472220"/>
                    <a:gd name="connsiteY14" fmla="*/ 100849 h 274727"/>
                    <a:gd name="connsiteX15" fmla="*/ 81679 w 472220"/>
                    <a:gd name="connsiteY15" fmla="*/ 91950 h 274727"/>
                    <a:gd name="connsiteX16" fmla="*/ 76735 w 472220"/>
                    <a:gd name="connsiteY16" fmla="*/ 85029 h 274727"/>
                    <a:gd name="connsiteX17" fmla="*/ 79701 w 472220"/>
                    <a:gd name="connsiteY17" fmla="*/ 70199 h 274727"/>
                    <a:gd name="connsiteX18" fmla="*/ 90577 w 472220"/>
                    <a:gd name="connsiteY18" fmla="*/ 73165 h 274727"/>
                    <a:gd name="connsiteX19" fmla="*/ 100464 w 472220"/>
                    <a:gd name="connsiteY19" fmla="*/ 66244 h 274727"/>
                    <a:gd name="connsiteX20" fmla="*/ 124193 w 472220"/>
                    <a:gd name="connsiteY20" fmla="*/ 76131 h 274727"/>
                    <a:gd name="connsiteX21" fmla="*/ 131114 w 472220"/>
                    <a:gd name="connsiteY21" fmla="*/ 70199 h 274727"/>
                    <a:gd name="connsiteX22" fmla="*/ 140013 w 472220"/>
                    <a:gd name="connsiteY22" fmla="*/ 71187 h 274727"/>
                    <a:gd name="connsiteX23" fmla="*/ 141002 w 472220"/>
                    <a:gd name="connsiteY23" fmla="*/ 77120 h 274727"/>
                    <a:gd name="connsiteX24" fmla="*/ 145945 w 472220"/>
                    <a:gd name="connsiteY24" fmla="*/ 77120 h 274727"/>
                    <a:gd name="connsiteX25" fmla="*/ 149900 w 472220"/>
                    <a:gd name="connsiteY25" fmla="*/ 83052 h 274727"/>
                    <a:gd name="connsiteX26" fmla="*/ 154843 w 472220"/>
                    <a:gd name="connsiteY26" fmla="*/ 83052 h 274727"/>
                    <a:gd name="connsiteX27" fmla="*/ 155832 w 472220"/>
                    <a:gd name="connsiteY27" fmla="*/ 93928 h 274727"/>
                    <a:gd name="connsiteX28" fmla="*/ 149900 w 472220"/>
                    <a:gd name="connsiteY28" fmla="*/ 104804 h 274727"/>
                    <a:gd name="connsiteX29" fmla="*/ 150888 w 472220"/>
                    <a:gd name="connsiteY29" fmla="*/ 110736 h 274727"/>
                    <a:gd name="connsiteX30" fmla="*/ 143968 w 472220"/>
                    <a:gd name="connsiteY30" fmla="*/ 121612 h 274727"/>
                    <a:gd name="connsiteX31" fmla="*/ 172641 w 472220"/>
                    <a:gd name="connsiteY31" fmla="*/ 134465 h 274727"/>
                    <a:gd name="connsiteX32" fmla="*/ 179561 w 472220"/>
                    <a:gd name="connsiteY32" fmla="*/ 132487 h 274727"/>
                    <a:gd name="connsiteX33" fmla="*/ 179561 w 472220"/>
                    <a:gd name="connsiteY33" fmla="*/ 124578 h 274727"/>
                    <a:gd name="connsiteX34" fmla="*/ 192415 w 472220"/>
                    <a:gd name="connsiteY34" fmla="*/ 108758 h 274727"/>
                    <a:gd name="connsiteX35" fmla="*/ 202301 w 472220"/>
                    <a:gd name="connsiteY35" fmla="*/ 108758 h 274727"/>
                    <a:gd name="connsiteX36" fmla="*/ 216144 w 472220"/>
                    <a:gd name="connsiteY36" fmla="*/ 110736 h 274727"/>
                    <a:gd name="connsiteX37" fmla="*/ 232952 w 472220"/>
                    <a:gd name="connsiteY37" fmla="*/ 107770 h 274727"/>
                    <a:gd name="connsiteX38" fmla="*/ 242839 w 472220"/>
                    <a:gd name="connsiteY38" fmla="*/ 98871 h 274727"/>
                    <a:gd name="connsiteX39" fmla="*/ 256681 w 472220"/>
                    <a:gd name="connsiteY39" fmla="*/ 99860 h 274727"/>
                    <a:gd name="connsiteX40" fmla="*/ 261624 w 472220"/>
                    <a:gd name="connsiteY40" fmla="*/ 95905 h 274727"/>
                    <a:gd name="connsiteX41" fmla="*/ 272500 w 472220"/>
                    <a:gd name="connsiteY41" fmla="*/ 102826 h 274727"/>
                    <a:gd name="connsiteX42" fmla="*/ 275467 w 472220"/>
                    <a:gd name="connsiteY42" fmla="*/ 113702 h 274727"/>
                    <a:gd name="connsiteX43" fmla="*/ 285353 w 472220"/>
                    <a:gd name="connsiteY43" fmla="*/ 105792 h 274727"/>
                    <a:gd name="connsiteX44" fmla="*/ 282387 w 472220"/>
                    <a:gd name="connsiteY44" fmla="*/ 96894 h 274727"/>
                    <a:gd name="connsiteX45" fmla="*/ 285353 w 472220"/>
                    <a:gd name="connsiteY45" fmla="*/ 90962 h 274727"/>
                    <a:gd name="connsiteX46" fmla="*/ 282387 w 472220"/>
                    <a:gd name="connsiteY46" fmla="*/ 76131 h 274727"/>
                    <a:gd name="connsiteX47" fmla="*/ 293263 w 472220"/>
                    <a:gd name="connsiteY47" fmla="*/ 65255 h 274727"/>
                    <a:gd name="connsiteX48" fmla="*/ 300184 w 472220"/>
                    <a:gd name="connsiteY48" fmla="*/ 62289 h 274727"/>
                    <a:gd name="connsiteX49" fmla="*/ 318970 w 472220"/>
                    <a:gd name="connsiteY49" fmla="*/ 52402 h 274727"/>
                    <a:gd name="connsiteX50" fmla="*/ 320947 w 472220"/>
                    <a:gd name="connsiteY50" fmla="*/ 34605 h 274727"/>
                    <a:gd name="connsiteX51" fmla="*/ 327868 w 472220"/>
                    <a:gd name="connsiteY51" fmla="*/ 20763 h 274727"/>
                    <a:gd name="connsiteX52" fmla="*/ 387191 w 472220"/>
                    <a:gd name="connsiteY52" fmla="*/ 0 h 274727"/>
                    <a:gd name="connsiteX53" fmla="*/ 392134 w 472220"/>
                    <a:gd name="connsiteY53" fmla="*/ 3955 h 274727"/>
                    <a:gd name="connsiteX54" fmla="*/ 414874 w 472220"/>
                    <a:gd name="connsiteY54" fmla="*/ 5932 h 274727"/>
                    <a:gd name="connsiteX55" fmla="*/ 415863 w 472220"/>
                    <a:gd name="connsiteY55" fmla="*/ 17797 h 274727"/>
                    <a:gd name="connsiteX56" fmla="*/ 419818 w 472220"/>
                    <a:gd name="connsiteY56" fmla="*/ 24718 h 274727"/>
                    <a:gd name="connsiteX57" fmla="*/ 423772 w 472220"/>
                    <a:gd name="connsiteY57" fmla="*/ 61300 h 274727"/>
                    <a:gd name="connsiteX58" fmla="*/ 424762 w 472220"/>
                    <a:gd name="connsiteY58" fmla="*/ 67232 h 274727"/>
                    <a:gd name="connsiteX59" fmla="*/ 426739 w 472220"/>
                    <a:gd name="connsiteY59" fmla="*/ 73165 h 274727"/>
                    <a:gd name="connsiteX60" fmla="*/ 436626 w 472220"/>
                    <a:gd name="connsiteY60" fmla="*/ 73165 h 274727"/>
                    <a:gd name="connsiteX61" fmla="*/ 436626 w 472220"/>
                    <a:gd name="connsiteY61" fmla="*/ 85029 h 274727"/>
                    <a:gd name="connsiteX62" fmla="*/ 456400 w 472220"/>
                    <a:gd name="connsiteY62" fmla="*/ 98871 h 274727"/>
                    <a:gd name="connsiteX63" fmla="*/ 466287 w 472220"/>
                    <a:gd name="connsiteY63" fmla="*/ 96894 h 274727"/>
                    <a:gd name="connsiteX64" fmla="*/ 472220 w 472220"/>
                    <a:gd name="connsiteY64" fmla="*/ 107770 h 274727"/>
                    <a:gd name="connsiteX65" fmla="*/ 468265 w 472220"/>
                    <a:gd name="connsiteY65" fmla="*/ 122600 h 274727"/>
                    <a:gd name="connsiteX66" fmla="*/ 472220 w 472220"/>
                    <a:gd name="connsiteY66" fmla="*/ 132487 h 274727"/>
                    <a:gd name="connsiteX67" fmla="*/ 471231 w 472220"/>
                    <a:gd name="connsiteY67" fmla="*/ 142375 h 274727"/>
                    <a:gd name="connsiteX68" fmla="*/ 461344 w 472220"/>
                    <a:gd name="connsiteY68" fmla="*/ 147318 h 274727"/>
                    <a:gd name="connsiteX69" fmla="*/ 461344 w 472220"/>
                    <a:gd name="connsiteY69" fmla="*/ 153250 h 274727"/>
                    <a:gd name="connsiteX70" fmla="*/ 469254 w 472220"/>
                    <a:gd name="connsiteY70" fmla="*/ 156216 h 274727"/>
                    <a:gd name="connsiteX71" fmla="*/ 472164 w 472220"/>
                    <a:gd name="connsiteY71" fmla="*/ 173677 h 274727"/>
                    <a:gd name="connsiteX72" fmla="*/ 433858 w 472220"/>
                    <a:gd name="connsiteY72" fmla="*/ 185285 h 274727"/>
                    <a:gd name="connsiteX73" fmla="*/ 425552 w 472220"/>
                    <a:gd name="connsiteY73" fmla="*/ 197149 h 274727"/>
                    <a:gd name="connsiteX74" fmla="*/ 411315 w 472220"/>
                    <a:gd name="connsiteY74" fmla="*/ 193590 h 274727"/>
                    <a:gd name="connsiteX75" fmla="*/ 392332 w 472220"/>
                    <a:gd name="connsiteY75" fmla="*/ 200708 h 274727"/>
                    <a:gd name="connsiteX76" fmla="*/ 392332 w 472220"/>
                    <a:gd name="connsiteY76" fmla="*/ 212573 h 274727"/>
                    <a:gd name="connsiteX77" fmla="*/ 389959 w 472220"/>
                    <a:gd name="connsiteY77" fmla="*/ 229183 h 274727"/>
                    <a:gd name="connsiteX78" fmla="*/ 366230 w 472220"/>
                    <a:gd name="connsiteY78" fmla="*/ 233929 h 274727"/>
                    <a:gd name="connsiteX79" fmla="*/ 361484 w 472220"/>
                    <a:gd name="connsiteY79" fmla="*/ 243421 h 274727"/>
                    <a:gd name="connsiteX80" fmla="*/ 347247 w 472220"/>
                    <a:gd name="connsiteY80" fmla="*/ 258845 h 274727"/>
                    <a:gd name="connsiteX81" fmla="*/ 343687 w 472220"/>
                    <a:gd name="connsiteY81" fmla="*/ 268336 h 274727"/>
                    <a:gd name="connsiteX82" fmla="*/ 345430 w 472220"/>
                    <a:gd name="connsiteY82" fmla="*/ 274727 h 274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472220" h="274727">
                      <a:moveTo>
                        <a:pt x="0" y="274727"/>
                      </a:moveTo>
                      <a:lnTo>
                        <a:pt x="11480" y="264777"/>
                      </a:lnTo>
                      <a:lnTo>
                        <a:pt x="24531" y="264777"/>
                      </a:lnTo>
                      <a:lnTo>
                        <a:pt x="20972" y="244607"/>
                      </a:lnTo>
                      <a:lnTo>
                        <a:pt x="26904" y="235116"/>
                      </a:lnTo>
                      <a:lnTo>
                        <a:pt x="30464" y="217319"/>
                      </a:lnTo>
                      <a:lnTo>
                        <a:pt x="23345" y="197149"/>
                      </a:lnTo>
                      <a:lnTo>
                        <a:pt x="28091" y="155623"/>
                      </a:lnTo>
                      <a:cubicBezTo>
                        <a:pt x="28121" y="155456"/>
                        <a:pt x="28152" y="155289"/>
                        <a:pt x="28182" y="155122"/>
                      </a:cubicBezTo>
                      <a:lnTo>
                        <a:pt x="31255" y="158194"/>
                      </a:lnTo>
                      <a:lnTo>
                        <a:pt x="44108" y="151273"/>
                      </a:lnTo>
                      <a:lnTo>
                        <a:pt x="46086" y="146329"/>
                      </a:lnTo>
                      <a:lnTo>
                        <a:pt x="52017" y="140397"/>
                      </a:lnTo>
                      <a:lnTo>
                        <a:pt x="73770" y="110736"/>
                      </a:lnTo>
                      <a:lnTo>
                        <a:pt x="81679" y="100849"/>
                      </a:lnTo>
                      <a:lnTo>
                        <a:pt x="81679" y="91950"/>
                      </a:lnTo>
                      <a:lnTo>
                        <a:pt x="76735" y="85029"/>
                      </a:lnTo>
                      <a:lnTo>
                        <a:pt x="79701" y="70199"/>
                      </a:lnTo>
                      <a:lnTo>
                        <a:pt x="90577" y="73165"/>
                      </a:lnTo>
                      <a:lnTo>
                        <a:pt x="100464" y="66244"/>
                      </a:lnTo>
                      <a:lnTo>
                        <a:pt x="124193" y="76131"/>
                      </a:lnTo>
                      <a:lnTo>
                        <a:pt x="131114" y="70199"/>
                      </a:lnTo>
                      <a:lnTo>
                        <a:pt x="140013" y="71187"/>
                      </a:lnTo>
                      <a:lnTo>
                        <a:pt x="141002" y="77120"/>
                      </a:lnTo>
                      <a:lnTo>
                        <a:pt x="145945" y="77120"/>
                      </a:lnTo>
                      <a:lnTo>
                        <a:pt x="149900" y="83052"/>
                      </a:lnTo>
                      <a:lnTo>
                        <a:pt x="154843" y="83052"/>
                      </a:lnTo>
                      <a:cubicBezTo>
                        <a:pt x="155173" y="86677"/>
                        <a:pt x="155502" y="90303"/>
                        <a:pt x="155832" y="93928"/>
                      </a:cubicBezTo>
                      <a:lnTo>
                        <a:pt x="149900" y="104804"/>
                      </a:lnTo>
                      <a:lnTo>
                        <a:pt x="150888" y="110736"/>
                      </a:lnTo>
                      <a:lnTo>
                        <a:pt x="143968" y="121612"/>
                      </a:lnTo>
                      <a:lnTo>
                        <a:pt x="172641" y="134465"/>
                      </a:lnTo>
                      <a:lnTo>
                        <a:pt x="179561" y="132487"/>
                      </a:lnTo>
                      <a:lnTo>
                        <a:pt x="179561" y="124578"/>
                      </a:lnTo>
                      <a:lnTo>
                        <a:pt x="192415" y="108758"/>
                      </a:lnTo>
                      <a:lnTo>
                        <a:pt x="202301" y="108758"/>
                      </a:lnTo>
                      <a:lnTo>
                        <a:pt x="216144" y="110736"/>
                      </a:lnTo>
                      <a:lnTo>
                        <a:pt x="232952" y="107770"/>
                      </a:lnTo>
                      <a:lnTo>
                        <a:pt x="242839" y="98871"/>
                      </a:lnTo>
                      <a:lnTo>
                        <a:pt x="256681" y="99860"/>
                      </a:lnTo>
                      <a:lnTo>
                        <a:pt x="261624" y="95905"/>
                      </a:lnTo>
                      <a:lnTo>
                        <a:pt x="272500" y="102826"/>
                      </a:lnTo>
                      <a:lnTo>
                        <a:pt x="275467" y="113702"/>
                      </a:lnTo>
                      <a:lnTo>
                        <a:pt x="285353" y="105792"/>
                      </a:lnTo>
                      <a:lnTo>
                        <a:pt x="282387" y="96894"/>
                      </a:lnTo>
                      <a:lnTo>
                        <a:pt x="285353" y="90962"/>
                      </a:lnTo>
                      <a:lnTo>
                        <a:pt x="282387" y="76131"/>
                      </a:lnTo>
                      <a:lnTo>
                        <a:pt x="293263" y="65255"/>
                      </a:lnTo>
                      <a:lnTo>
                        <a:pt x="300184" y="62289"/>
                      </a:lnTo>
                      <a:lnTo>
                        <a:pt x="318970" y="52402"/>
                      </a:lnTo>
                      <a:lnTo>
                        <a:pt x="320947" y="34605"/>
                      </a:lnTo>
                      <a:lnTo>
                        <a:pt x="327868" y="20763"/>
                      </a:lnTo>
                      <a:lnTo>
                        <a:pt x="387191" y="0"/>
                      </a:lnTo>
                      <a:lnTo>
                        <a:pt x="392134" y="3955"/>
                      </a:lnTo>
                      <a:lnTo>
                        <a:pt x="414874" y="5932"/>
                      </a:lnTo>
                      <a:cubicBezTo>
                        <a:pt x="415204" y="9887"/>
                        <a:pt x="415533" y="13842"/>
                        <a:pt x="415863" y="17797"/>
                      </a:cubicBezTo>
                      <a:lnTo>
                        <a:pt x="419818" y="24718"/>
                      </a:lnTo>
                      <a:lnTo>
                        <a:pt x="423772" y="61300"/>
                      </a:lnTo>
                      <a:lnTo>
                        <a:pt x="424762" y="67232"/>
                      </a:lnTo>
                      <a:lnTo>
                        <a:pt x="426739" y="73165"/>
                      </a:lnTo>
                      <a:lnTo>
                        <a:pt x="436626" y="73165"/>
                      </a:lnTo>
                      <a:lnTo>
                        <a:pt x="436626" y="85029"/>
                      </a:lnTo>
                      <a:lnTo>
                        <a:pt x="456400" y="98871"/>
                      </a:lnTo>
                      <a:lnTo>
                        <a:pt x="466287" y="96894"/>
                      </a:lnTo>
                      <a:lnTo>
                        <a:pt x="472220" y="107770"/>
                      </a:lnTo>
                      <a:lnTo>
                        <a:pt x="468265" y="122600"/>
                      </a:lnTo>
                      <a:lnTo>
                        <a:pt x="472220" y="132487"/>
                      </a:lnTo>
                      <a:cubicBezTo>
                        <a:pt x="471890" y="135783"/>
                        <a:pt x="471561" y="139079"/>
                        <a:pt x="471231" y="142375"/>
                      </a:cubicBezTo>
                      <a:lnTo>
                        <a:pt x="461344" y="147318"/>
                      </a:lnTo>
                      <a:lnTo>
                        <a:pt x="461344" y="153250"/>
                      </a:lnTo>
                      <a:lnTo>
                        <a:pt x="469254" y="156216"/>
                      </a:lnTo>
                      <a:lnTo>
                        <a:pt x="472164" y="173677"/>
                      </a:lnTo>
                      <a:lnTo>
                        <a:pt x="433858" y="185285"/>
                      </a:lnTo>
                      <a:lnTo>
                        <a:pt x="425552" y="197149"/>
                      </a:lnTo>
                      <a:lnTo>
                        <a:pt x="411315" y="193590"/>
                      </a:lnTo>
                      <a:lnTo>
                        <a:pt x="392332" y="200708"/>
                      </a:lnTo>
                      <a:lnTo>
                        <a:pt x="392332" y="212573"/>
                      </a:lnTo>
                      <a:lnTo>
                        <a:pt x="389959" y="229183"/>
                      </a:lnTo>
                      <a:lnTo>
                        <a:pt x="366230" y="233929"/>
                      </a:lnTo>
                      <a:lnTo>
                        <a:pt x="361484" y="243421"/>
                      </a:lnTo>
                      <a:lnTo>
                        <a:pt x="347247" y="258845"/>
                      </a:lnTo>
                      <a:lnTo>
                        <a:pt x="343687" y="268336"/>
                      </a:lnTo>
                      <a:lnTo>
                        <a:pt x="345430" y="274727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02BD0F83-29BF-0B82-484F-5BC24C6D68AC}"/>
                </a:ext>
              </a:extLst>
            </p:cNvPr>
            <p:cNvSpPr/>
            <p:nvPr/>
          </p:nvSpPr>
          <p:spPr>
            <a:xfrm rot="20820390">
              <a:off x="5208219" y="2076883"/>
              <a:ext cx="211596" cy="49244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9DE9B8F6-86DD-3A1E-4F69-5C7075EB8CEB}"/>
                </a:ext>
              </a:extLst>
            </p:cNvPr>
            <p:cNvSpPr/>
            <p:nvPr/>
          </p:nvSpPr>
          <p:spPr>
            <a:xfrm rot="1511888">
              <a:off x="5577271" y="2267375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B1718FAD-7E4B-A10D-61DF-C7DF6B3714A7}"/>
                </a:ext>
              </a:extLst>
            </p:cNvPr>
            <p:cNvSpPr/>
            <p:nvPr/>
          </p:nvSpPr>
          <p:spPr>
            <a:xfrm rot="362872">
              <a:off x="5374494" y="1316159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06865416-F8C2-3B56-6909-835FA83527A2}"/>
                </a:ext>
              </a:extLst>
            </p:cNvPr>
            <p:cNvSpPr/>
            <p:nvPr/>
          </p:nvSpPr>
          <p:spPr>
            <a:xfrm rot="1958066">
              <a:off x="4693728" y="2757490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C3C884AB-EC9D-E945-481D-1E56835B6630}"/>
                </a:ext>
              </a:extLst>
            </p:cNvPr>
            <p:cNvSpPr/>
            <p:nvPr/>
          </p:nvSpPr>
          <p:spPr>
            <a:xfrm>
              <a:off x="5220093" y="2911377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B916D7A-FB8B-4A96-7C79-E93F2E1D0513}"/>
              </a:ext>
            </a:extLst>
          </p:cNvPr>
          <p:cNvGrpSpPr/>
          <p:nvPr/>
        </p:nvGrpSpPr>
        <p:grpSpPr>
          <a:xfrm>
            <a:off x="6671112" y="942536"/>
            <a:ext cx="2515676" cy="2533397"/>
            <a:chOff x="6671112" y="942536"/>
            <a:chExt cx="2515676" cy="2533397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4D9F08D5-8E02-EEB4-0A8F-7DADFBA32044}"/>
                </a:ext>
              </a:extLst>
            </p:cNvPr>
            <p:cNvSpPr/>
            <p:nvPr/>
          </p:nvSpPr>
          <p:spPr>
            <a:xfrm>
              <a:off x="7882677" y="3128039"/>
              <a:ext cx="461332" cy="347892"/>
            </a:xfrm>
            <a:custGeom>
              <a:avLst/>
              <a:gdLst>
                <a:gd name="connsiteX0" fmla="*/ 291670 w 461332"/>
                <a:gd name="connsiteY0" fmla="*/ 0 h 347892"/>
                <a:gd name="connsiteX1" fmla="*/ 304523 w 461332"/>
                <a:gd name="connsiteY1" fmla="*/ 3955 h 347892"/>
                <a:gd name="connsiteX2" fmla="*/ 337150 w 461332"/>
                <a:gd name="connsiteY2" fmla="*/ 10876 h 347892"/>
                <a:gd name="connsiteX3" fmla="*/ 353959 w 461332"/>
                <a:gd name="connsiteY3" fmla="*/ 18786 h 347892"/>
                <a:gd name="connsiteX4" fmla="*/ 364834 w 461332"/>
                <a:gd name="connsiteY4" fmla="*/ 19774 h 347892"/>
                <a:gd name="connsiteX5" fmla="*/ 382631 w 461332"/>
                <a:gd name="connsiteY5" fmla="*/ 27684 h 347892"/>
                <a:gd name="connsiteX6" fmla="*/ 400428 w 461332"/>
                <a:gd name="connsiteY6" fmla="*/ 47458 h 347892"/>
                <a:gd name="connsiteX7" fmla="*/ 411303 w 461332"/>
                <a:gd name="connsiteY7" fmla="*/ 56357 h 347892"/>
                <a:gd name="connsiteX8" fmla="*/ 415258 w 461332"/>
                <a:gd name="connsiteY8" fmla="*/ 78108 h 347892"/>
                <a:gd name="connsiteX9" fmla="*/ 438987 w 461332"/>
                <a:gd name="connsiteY9" fmla="*/ 78108 h 347892"/>
                <a:gd name="connsiteX10" fmla="*/ 438987 w 461332"/>
                <a:gd name="connsiteY10" fmla="*/ 84041 h 347892"/>
                <a:gd name="connsiteX11" fmla="*/ 434044 w 461332"/>
                <a:gd name="connsiteY11" fmla="*/ 92939 h 347892"/>
                <a:gd name="connsiteX12" fmla="*/ 436021 w 461332"/>
                <a:gd name="connsiteY12" fmla="*/ 101837 h 347892"/>
                <a:gd name="connsiteX13" fmla="*/ 437999 w 461332"/>
                <a:gd name="connsiteY13" fmla="*/ 116668 h 347892"/>
                <a:gd name="connsiteX14" fmla="*/ 436021 w 461332"/>
                <a:gd name="connsiteY14" fmla="*/ 123589 h 347892"/>
                <a:gd name="connsiteX15" fmla="*/ 442942 w 461332"/>
                <a:gd name="connsiteY15" fmla="*/ 132487 h 347892"/>
                <a:gd name="connsiteX16" fmla="*/ 442676 w 461332"/>
                <a:gd name="connsiteY16" fmla="*/ 132145 h 347892"/>
                <a:gd name="connsiteX17" fmla="*/ 438790 w 461332"/>
                <a:gd name="connsiteY17" fmla="*/ 137431 h 347892"/>
                <a:gd name="connsiteX18" fmla="*/ 441162 w 461332"/>
                <a:gd name="connsiteY18" fmla="*/ 177770 h 347892"/>
                <a:gd name="connsiteX19" fmla="*/ 449468 w 461332"/>
                <a:gd name="connsiteY19" fmla="*/ 194381 h 347892"/>
                <a:gd name="connsiteX20" fmla="*/ 448281 w 461332"/>
                <a:gd name="connsiteY20" fmla="*/ 216923 h 347892"/>
                <a:gd name="connsiteX21" fmla="*/ 444722 w 461332"/>
                <a:gd name="connsiteY21" fmla="*/ 221669 h 347892"/>
                <a:gd name="connsiteX22" fmla="*/ 443535 w 461332"/>
                <a:gd name="connsiteY22" fmla="*/ 234720 h 347892"/>
                <a:gd name="connsiteX23" fmla="*/ 461332 w 461332"/>
                <a:gd name="connsiteY23" fmla="*/ 264381 h 347892"/>
                <a:gd name="connsiteX24" fmla="*/ 431671 w 461332"/>
                <a:gd name="connsiteY24" fmla="*/ 267941 h 347892"/>
                <a:gd name="connsiteX25" fmla="*/ 425739 w 461332"/>
                <a:gd name="connsiteY25" fmla="*/ 277432 h 347892"/>
                <a:gd name="connsiteX26" fmla="*/ 431671 w 461332"/>
                <a:gd name="connsiteY26" fmla="*/ 294043 h 347892"/>
                <a:gd name="connsiteX27" fmla="*/ 436417 w 461332"/>
                <a:gd name="connsiteY27" fmla="*/ 322518 h 347892"/>
                <a:gd name="connsiteX28" fmla="*/ 434967 w 461332"/>
                <a:gd name="connsiteY28" fmla="*/ 347892 h 347892"/>
                <a:gd name="connsiteX29" fmla="*/ 70892 w 461332"/>
                <a:gd name="connsiteY29" fmla="*/ 347892 h 347892"/>
                <a:gd name="connsiteX30" fmla="*/ 74154 w 461332"/>
                <a:gd name="connsiteY30" fmla="*/ 342094 h 347892"/>
                <a:gd name="connsiteX31" fmla="*/ 66244 w 461332"/>
                <a:gd name="connsiteY31" fmla="*/ 326275 h 347892"/>
                <a:gd name="connsiteX32" fmla="*/ 56357 w 461332"/>
                <a:gd name="connsiteY32" fmla="*/ 323309 h 347892"/>
                <a:gd name="connsiteX33" fmla="*/ 46470 w 461332"/>
                <a:gd name="connsiteY33" fmla="*/ 330230 h 347892"/>
                <a:gd name="connsiteX34" fmla="*/ 41526 w 461332"/>
                <a:gd name="connsiteY34" fmla="*/ 326275 h 347892"/>
                <a:gd name="connsiteX35" fmla="*/ 33617 w 461332"/>
                <a:gd name="connsiteY35" fmla="*/ 326275 h 347892"/>
                <a:gd name="connsiteX36" fmla="*/ 27684 w 461332"/>
                <a:gd name="connsiteY36" fmla="*/ 323309 h 347892"/>
                <a:gd name="connsiteX37" fmla="*/ 14831 w 461332"/>
                <a:gd name="connsiteY37" fmla="*/ 322320 h 347892"/>
                <a:gd name="connsiteX38" fmla="*/ 3955 w 461332"/>
                <a:gd name="connsiteY38" fmla="*/ 312433 h 347892"/>
                <a:gd name="connsiteX39" fmla="*/ 0 w 461332"/>
                <a:gd name="connsiteY39" fmla="*/ 296613 h 347892"/>
                <a:gd name="connsiteX40" fmla="*/ 5933 w 461332"/>
                <a:gd name="connsiteY40" fmla="*/ 284749 h 347892"/>
                <a:gd name="connsiteX41" fmla="*/ 1978 w 461332"/>
                <a:gd name="connsiteY41" fmla="*/ 276839 h 347892"/>
                <a:gd name="connsiteX42" fmla="*/ 14831 w 461332"/>
                <a:gd name="connsiteY42" fmla="*/ 259042 h 347892"/>
                <a:gd name="connsiteX43" fmla="*/ 20763 w 461332"/>
                <a:gd name="connsiteY43" fmla="*/ 246189 h 347892"/>
                <a:gd name="connsiteX44" fmla="*/ 10876 w 461332"/>
                <a:gd name="connsiteY44" fmla="*/ 234325 h 347892"/>
                <a:gd name="connsiteX45" fmla="*/ 10876 w 461332"/>
                <a:gd name="connsiteY45" fmla="*/ 228392 h 347892"/>
                <a:gd name="connsiteX46" fmla="*/ 22741 w 461332"/>
                <a:gd name="connsiteY46" fmla="*/ 217516 h 347892"/>
                <a:gd name="connsiteX47" fmla="*/ 36583 w 461332"/>
                <a:gd name="connsiteY47" fmla="*/ 198731 h 347892"/>
                <a:gd name="connsiteX48" fmla="*/ 29662 w 461332"/>
                <a:gd name="connsiteY48" fmla="*/ 190821 h 347892"/>
                <a:gd name="connsiteX49" fmla="*/ 22741 w 461332"/>
                <a:gd name="connsiteY49" fmla="*/ 189833 h 347892"/>
                <a:gd name="connsiteX50" fmla="*/ 11865 w 461332"/>
                <a:gd name="connsiteY50" fmla="*/ 179945 h 347892"/>
                <a:gd name="connsiteX51" fmla="*/ 13843 w 461332"/>
                <a:gd name="connsiteY51" fmla="*/ 162149 h 347892"/>
                <a:gd name="connsiteX52" fmla="*/ 18786 w 461332"/>
                <a:gd name="connsiteY52" fmla="*/ 161160 h 347892"/>
                <a:gd name="connsiteX53" fmla="*/ 20763 w 461332"/>
                <a:gd name="connsiteY53" fmla="*/ 154239 h 347892"/>
                <a:gd name="connsiteX54" fmla="*/ 27684 w 461332"/>
                <a:gd name="connsiteY54" fmla="*/ 151273 h 347892"/>
                <a:gd name="connsiteX55" fmla="*/ 27684 w 461332"/>
                <a:gd name="connsiteY55" fmla="*/ 143363 h 347892"/>
                <a:gd name="connsiteX56" fmla="*/ 29662 w 461332"/>
                <a:gd name="connsiteY56" fmla="*/ 142374 h 347892"/>
                <a:gd name="connsiteX57" fmla="*/ 39549 w 461332"/>
                <a:gd name="connsiteY57" fmla="*/ 138420 h 347892"/>
                <a:gd name="connsiteX58" fmla="*/ 41526 w 461332"/>
                <a:gd name="connsiteY58" fmla="*/ 131499 h 347892"/>
                <a:gd name="connsiteX59" fmla="*/ 62289 w 461332"/>
                <a:gd name="connsiteY59" fmla="*/ 121612 h 347892"/>
                <a:gd name="connsiteX60" fmla="*/ 68221 w 461332"/>
                <a:gd name="connsiteY60" fmla="*/ 109747 h 347892"/>
                <a:gd name="connsiteX61" fmla="*/ 79097 w 461332"/>
                <a:gd name="connsiteY61" fmla="*/ 111724 h 347892"/>
                <a:gd name="connsiteX62" fmla="*/ 107770 w 461332"/>
                <a:gd name="connsiteY62" fmla="*/ 98871 h 347892"/>
                <a:gd name="connsiteX63" fmla="*/ 116668 w 461332"/>
                <a:gd name="connsiteY63" fmla="*/ 90962 h 347892"/>
                <a:gd name="connsiteX64" fmla="*/ 123589 w 461332"/>
                <a:gd name="connsiteY64" fmla="*/ 83052 h 347892"/>
                <a:gd name="connsiteX65" fmla="*/ 140397 w 461332"/>
                <a:gd name="connsiteY65" fmla="*/ 80086 h 347892"/>
                <a:gd name="connsiteX66" fmla="*/ 141386 w 461332"/>
                <a:gd name="connsiteY66" fmla="*/ 70199 h 347892"/>
                <a:gd name="connsiteX67" fmla="*/ 161160 w 461332"/>
                <a:gd name="connsiteY67" fmla="*/ 68221 h 347892"/>
                <a:gd name="connsiteX68" fmla="*/ 167092 w 461332"/>
                <a:gd name="connsiteY68" fmla="*/ 58334 h 347892"/>
                <a:gd name="connsiteX69" fmla="*/ 182912 w 461332"/>
                <a:gd name="connsiteY69" fmla="*/ 49436 h 347892"/>
                <a:gd name="connsiteX70" fmla="*/ 197742 w 461332"/>
                <a:gd name="connsiteY70" fmla="*/ 50424 h 347892"/>
                <a:gd name="connsiteX71" fmla="*/ 212573 w 461332"/>
                <a:gd name="connsiteY71" fmla="*/ 39549 h 347892"/>
                <a:gd name="connsiteX72" fmla="*/ 236302 w 461332"/>
                <a:gd name="connsiteY72" fmla="*/ 39549 h 347892"/>
                <a:gd name="connsiteX73" fmla="*/ 236302 w 461332"/>
                <a:gd name="connsiteY73" fmla="*/ 32628 h 347892"/>
                <a:gd name="connsiteX74" fmla="*/ 233335 w 461332"/>
                <a:gd name="connsiteY74" fmla="*/ 19774 h 347892"/>
                <a:gd name="connsiteX75" fmla="*/ 240257 w 461332"/>
                <a:gd name="connsiteY75" fmla="*/ 10876 h 347892"/>
                <a:gd name="connsiteX76" fmla="*/ 270907 w 461332"/>
                <a:gd name="connsiteY76" fmla="*/ 1978 h 347892"/>
                <a:gd name="connsiteX0" fmla="*/ 291670 w 461332"/>
                <a:gd name="connsiteY0" fmla="*/ 0 h 389546"/>
                <a:gd name="connsiteX1" fmla="*/ 304523 w 461332"/>
                <a:gd name="connsiteY1" fmla="*/ 3955 h 389546"/>
                <a:gd name="connsiteX2" fmla="*/ 337150 w 461332"/>
                <a:gd name="connsiteY2" fmla="*/ 10876 h 389546"/>
                <a:gd name="connsiteX3" fmla="*/ 353959 w 461332"/>
                <a:gd name="connsiteY3" fmla="*/ 18786 h 389546"/>
                <a:gd name="connsiteX4" fmla="*/ 364834 w 461332"/>
                <a:gd name="connsiteY4" fmla="*/ 19774 h 389546"/>
                <a:gd name="connsiteX5" fmla="*/ 382631 w 461332"/>
                <a:gd name="connsiteY5" fmla="*/ 27684 h 389546"/>
                <a:gd name="connsiteX6" fmla="*/ 400428 w 461332"/>
                <a:gd name="connsiteY6" fmla="*/ 47458 h 389546"/>
                <a:gd name="connsiteX7" fmla="*/ 411303 w 461332"/>
                <a:gd name="connsiteY7" fmla="*/ 56357 h 389546"/>
                <a:gd name="connsiteX8" fmla="*/ 415258 w 461332"/>
                <a:gd name="connsiteY8" fmla="*/ 78108 h 389546"/>
                <a:gd name="connsiteX9" fmla="*/ 438987 w 461332"/>
                <a:gd name="connsiteY9" fmla="*/ 78108 h 389546"/>
                <a:gd name="connsiteX10" fmla="*/ 438987 w 461332"/>
                <a:gd name="connsiteY10" fmla="*/ 84041 h 389546"/>
                <a:gd name="connsiteX11" fmla="*/ 434044 w 461332"/>
                <a:gd name="connsiteY11" fmla="*/ 92939 h 389546"/>
                <a:gd name="connsiteX12" fmla="*/ 436021 w 461332"/>
                <a:gd name="connsiteY12" fmla="*/ 101837 h 389546"/>
                <a:gd name="connsiteX13" fmla="*/ 437999 w 461332"/>
                <a:gd name="connsiteY13" fmla="*/ 116668 h 389546"/>
                <a:gd name="connsiteX14" fmla="*/ 436021 w 461332"/>
                <a:gd name="connsiteY14" fmla="*/ 123589 h 389546"/>
                <a:gd name="connsiteX15" fmla="*/ 442942 w 461332"/>
                <a:gd name="connsiteY15" fmla="*/ 132487 h 389546"/>
                <a:gd name="connsiteX16" fmla="*/ 442676 w 461332"/>
                <a:gd name="connsiteY16" fmla="*/ 132145 h 389546"/>
                <a:gd name="connsiteX17" fmla="*/ 438790 w 461332"/>
                <a:gd name="connsiteY17" fmla="*/ 137431 h 389546"/>
                <a:gd name="connsiteX18" fmla="*/ 441162 w 461332"/>
                <a:gd name="connsiteY18" fmla="*/ 177770 h 389546"/>
                <a:gd name="connsiteX19" fmla="*/ 449468 w 461332"/>
                <a:gd name="connsiteY19" fmla="*/ 194381 h 389546"/>
                <a:gd name="connsiteX20" fmla="*/ 448281 w 461332"/>
                <a:gd name="connsiteY20" fmla="*/ 216923 h 389546"/>
                <a:gd name="connsiteX21" fmla="*/ 444722 w 461332"/>
                <a:gd name="connsiteY21" fmla="*/ 221669 h 389546"/>
                <a:gd name="connsiteX22" fmla="*/ 443535 w 461332"/>
                <a:gd name="connsiteY22" fmla="*/ 234720 h 389546"/>
                <a:gd name="connsiteX23" fmla="*/ 461332 w 461332"/>
                <a:gd name="connsiteY23" fmla="*/ 264381 h 389546"/>
                <a:gd name="connsiteX24" fmla="*/ 431671 w 461332"/>
                <a:gd name="connsiteY24" fmla="*/ 267941 h 389546"/>
                <a:gd name="connsiteX25" fmla="*/ 425739 w 461332"/>
                <a:gd name="connsiteY25" fmla="*/ 277432 h 389546"/>
                <a:gd name="connsiteX26" fmla="*/ 431671 w 461332"/>
                <a:gd name="connsiteY26" fmla="*/ 294043 h 389546"/>
                <a:gd name="connsiteX27" fmla="*/ 436417 w 461332"/>
                <a:gd name="connsiteY27" fmla="*/ 322518 h 389546"/>
                <a:gd name="connsiteX28" fmla="*/ 434967 w 461332"/>
                <a:gd name="connsiteY28" fmla="*/ 347892 h 389546"/>
                <a:gd name="connsiteX29" fmla="*/ 259293 w 461332"/>
                <a:gd name="connsiteY29" fmla="*/ 389544 h 389546"/>
                <a:gd name="connsiteX30" fmla="*/ 70892 w 461332"/>
                <a:gd name="connsiteY30" fmla="*/ 347892 h 389546"/>
                <a:gd name="connsiteX31" fmla="*/ 74154 w 461332"/>
                <a:gd name="connsiteY31" fmla="*/ 342094 h 389546"/>
                <a:gd name="connsiteX32" fmla="*/ 66244 w 461332"/>
                <a:gd name="connsiteY32" fmla="*/ 326275 h 389546"/>
                <a:gd name="connsiteX33" fmla="*/ 56357 w 461332"/>
                <a:gd name="connsiteY33" fmla="*/ 323309 h 389546"/>
                <a:gd name="connsiteX34" fmla="*/ 46470 w 461332"/>
                <a:gd name="connsiteY34" fmla="*/ 330230 h 389546"/>
                <a:gd name="connsiteX35" fmla="*/ 41526 w 461332"/>
                <a:gd name="connsiteY35" fmla="*/ 326275 h 389546"/>
                <a:gd name="connsiteX36" fmla="*/ 33617 w 461332"/>
                <a:gd name="connsiteY36" fmla="*/ 326275 h 389546"/>
                <a:gd name="connsiteX37" fmla="*/ 27684 w 461332"/>
                <a:gd name="connsiteY37" fmla="*/ 323309 h 389546"/>
                <a:gd name="connsiteX38" fmla="*/ 14831 w 461332"/>
                <a:gd name="connsiteY38" fmla="*/ 322320 h 389546"/>
                <a:gd name="connsiteX39" fmla="*/ 3955 w 461332"/>
                <a:gd name="connsiteY39" fmla="*/ 312433 h 389546"/>
                <a:gd name="connsiteX40" fmla="*/ 0 w 461332"/>
                <a:gd name="connsiteY40" fmla="*/ 296613 h 389546"/>
                <a:gd name="connsiteX41" fmla="*/ 5933 w 461332"/>
                <a:gd name="connsiteY41" fmla="*/ 284749 h 389546"/>
                <a:gd name="connsiteX42" fmla="*/ 1978 w 461332"/>
                <a:gd name="connsiteY42" fmla="*/ 276839 h 389546"/>
                <a:gd name="connsiteX43" fmla="*/ 14831 w 461332"/>
                <a:gd name="connsiteY43" fmla="*/ 259042 h 389546"/>
                <a:gd name="connsiteX44" fmla="*/ 20763 w 461332"/>
                <a:gd name="connsiteY44" fmla="*/ 246189 h 389546"/>
                <a:gd name="connsiteX45" fmla="*/ 10876 w 461332"/>
                <a:gd name="connsiteY45" fmla="*/ 234325 h 389546"/>
                <a:gd name="connsiteX46" fmla="*/ 10876 w 461332"/>
                <a:gd name="connsiteY46" fmla="*/ 228392 h 389546"/>
                <a:gd name="connsiteX47" fmla="*/ 22741 w 461332"/>
                <a:gd name="connsiteY47" fmla="*/ 217516 h 389546"/>
                <a:gd name="connsiteX48" fmla="*/ 36583 w 461332"/>
                <a:gd name="connsiteY48" fmla="*/ 198731 h 389546"/>
                <a:gd name="connsiteX49" fmla="*/ 29662 w 461332"/>
                <a:gd name="connsiteY49" fmla="*/ 190821 h 389546"/>
                <a:gd name="connsiteX50" fmla="*/ 22741 w 461332"/>
                <a:gd name="connsiteY50" fmla="*/ 189833 h 389546"/>
                <a:gd name="connsiteX51" fmla="*/ 11865 w 461332"/>
                <a:gd name="connsiteY51" fmla="*/ 179945 h 389546"/>
                <a:gd name="connsiteX52" fmla="*/ 13843 w 461332"/>
                <a:gd name="connsiteY52" fmla="*/ 162149 h 389546"/>
                <a:gd name="connsiteX53" fmla="*/ 18786 w 461332"/>
                <a:gd name="connsiteY53" fmla="*/ 161160 h 389546"/>
                <a:gd name="connsiteX54" fmla="*/ 20763 w 461332"/>
                <a:gd name="connsiteY54" fmla="*/ 154239 h 389546"/>
                <a:gd name="connsiteX55" fmla="*/ 27684 w 461332"/>
                <a:gd name="connsiteY55" fmla="*/ 151273 h 389546"/>
                <a:gd name="connsiteX56" fmla="*/ 27684 w 461332"/>
                <a:gd name="connsiteY56" fmla="*/ 143363 h 389546"/>
                <a:gd name="connsiteX57" fmla="*/ 29662 w 461332"/>
                <a:gd name="connsiteY57" fmla="*/ 142374 h 389546"/>
                <a:gd name="connsiteX58" fmla="*/ 39549 w 461332"/>
                <a:gd name="connsiteY58" fmla="*/ 138420 h 389546"/>
                <a:gd name="connsiteX59" fmla="*/ 41526 w 461332"/>
                <a:gd name="connsiteY59" fmla="*/ 131499 h 389546"/>
                <a:gd name="connsiteX60" fmla="*/ 62289 w 461332"/>
                <a:gd name="connsiteY60" fmla="*/ 121612 h 389546"/>
                <a:gd name="connsiteX61" fmla="*/ 68221 w 461332"/>
                <a:gd name="connsiteY61" fmla="*/ 109747 h 389546"/>
                <a:gd name="connsiteX62" fmla="*/ 79097 w 461332"/>
                <a:gd name="connsiteY62" fmla="*/ 111724 h 389546"/>
                <a:gd name="connsiteX63" fmla="*/ 107770 w 461332"/>
                <a:gd name="connsiteY63" fmla="*/ 98871 h 389546"/>
                <a:gd name="connsiteX64" fmla="*/ 116668 w 461332"/>
                <a:gd name="connsiteY64" fmla="*/ 90962 h 389546"/>
                <a:gd name="connsiteX65" fmla="*/ 123589 w 461332"/>
                <a:gd name="connsiteY65" fmla="*/ 83052 h 389546"/>
                <a:gd name="connsiteX66" fmla="*/ 140397 w 461332"/>
                <a:gd name="connsiteY66" fmla="*/ 80086 h 389546"/>
                <a:gd name="connsiteX67" fmla="*/ 141386 w 461332"/>
                <a:gd name="connsiteY67" fmla="*/ 70199 h 389546"/>
                <a:gd name="connsiteX68" fmla="*/ 161160 w 461332"/>
                <a:gd name="connsiteY68" fmla="*/ 68221 h 389546"/>
                <a:gd name="connsiteX69" fmla="*/ 167092 w 461332"/>
                <a:gd name="connsiteY69" fmla="*/ 58334 h 389546"/>
                <a:gd name="connsiteX70" fmla="*/ 182912 w 461332"/>
                <a:gd name="connsiteY70" fmla="*/ 49436 h 389546"/>
                <a:gd name="connsiteX71" fmla="*/ 197742 w 461332"/>
                <a:gd name="connsiteY71" fmla="*/ 50424 h 389546"/>
                <a:gd name="connsiteX72" fmla="*/ 212573 w 461332"/>
                <a:gd name="connsiteY72" fmla="*/ 39549 h 389546"/>
                <a:gd name="connsiteX73" fmla="*/ 236302 w 461332"/>
                <a:gd name="connsiteY73" fmla="*/ 39549 h 389546"/>
                <a:gd name="connsiteX74" fmla="*/ 236302 w 461332"/>
                <a:gd name="connsiteY74" fmla="*/ 32628 h 389546"/>
                <a:gd name="connsiteX75" fmla="*/ 233335 w 461332"/>
                <a:gd name="connsiteY75" fmla="*/ 19774 h 389546"/>
                <a:gd name="connsiteX76" fmla="*/ 240257 w 461332"/>
                <a:gd name="connsiteY76" fmla="*/ 10876 h 389546"/>
                <a:gd name="connsiteX77" fmla="*/ 270907 w 461332"/>
                <a:gd name="connsiteY77" fmla="*/ 1978 h 389546"/>
                <a:gd name="connsiteX78" fmla="*/ 291670 w 461332"/>
                <a:gd name="connsiteY78" fmla="*/ 0 h 389546"/>
                <a:gd name="connsiteX0" fmla="*/ 259293 w 461332"/>
                <a:gd name="connsiteY0" fmla="*/ 389544 h 480984"/>
                <a:gd name="connsiteX1" fmla="*/ 70892 w 461332"/>
                <a:gd name="connsiteY1" fmla="*/ 347892 h 480984"/>
                <a:gd name="connsiteX2" fmla="*/ 74154 w 461332"/>
                <a:gd name="connsiteY2" fmla="*/ 342094 h 480984"/>
                <a:gd name="connsiteX3" fmla="*/ 66244 w 461332"/>
                <a:gd name="connsiteY3" fmla="*/ 326275 h 480984"/>
                <a:gd name="connsiteX4" fmla="*/ 56357 w 461332"/>
                <a:gd name="connsiteY4" fmla="*/ 323309 h 480984"/>
                <a:gd name="connsiteX5" fmla="*/ 46470 w 461332"/>
                <a:gd name="connsiteY5" fmla="*/ 330230 h 480984"/>
                <a:gd name="connsiteX6" fmla="*/ 41526 w 461332"/>
                <a:gd name="connsiteY6" fmla="*/ 326275 h 480984"/>
                <a:gd name="connsiteX7" fmla="*/ 33617 w 461332"/>
                <a:gd name="connsiteY7" fmla="*/ 326275 h 480984"/>
                <a:gd name="connsiteX8" fmla="*/ 27684 w 461332"/>
                <a:gd name="connsiteY8" fmla="*/ 323309 h 480984"/>
                <a:gd name="connsiteX9" fmla="*/ 14831 w 461332"/>
                <a:gd name="connsiteY9" fmla="*/ 322320 h 480984"/>
                <a:gd name="connsiteX10" fmla="*/ 3955 w 461332"/>
                <a:gd name="connsiteY10" fmla="*/ 312433 h 480984"/>
                <a:gd name="connsiteX11" fmla="*/ 0 w 461332"/>
                <a:gd name="connsiteY11" fmla="*/ 296613 h 480984"/>
                <a:gd name="connsiteX12" fmla="*/ 5933 w 461332"/>
                <a:gd name="connsiteY12" fmla="*/ 284749 h 480984"/>
                <a:gd name="connsiteX13" fmla="*/ 1978 w 461332"/>
                <a:gd name="connsiteY13" fmla="*/ 276839 h 480984"/>
                <a:gd name="connsiteX14" fmla="*/ 14831 w 461332"/>
                <a:gd name="connsiteY14" fmla="*/ 259042 h 480984"/>
                <a:gd name="connsiteX15" fmla="*/ 20763 w 461332"/>
                <a:gd name="connsiteY15" fmla="*/ 246189 h 480984"/>
                <a:gd name="connsiteX16" fmla="*/ 10876 w 461332"/>
                <a:gd name="connsiteY16" fmla="*/ 234325 h 480984"/>
                <a:gd name="connsiteX17" fmla="*/ 10876 w 461332"/>
                <a:gd name="connsiteY17" fmla="*/ 228392 h 480984"/>
                <a:gd name="connsiteX18" fmla="*/ 22741 w 461332"/>
                <a:gd name="connsiteY18" fmla="*/ 217516 h 480984"/>
                <a:gd name="connsiteX19" fmla="*/ 36583 w 461332"/>
                <a:gd name="connsiteY19" fmla="*/ 198731 h 480984"/>
                <a:gd name="connsiteX20" fmla="*/ 29662 w 461332"/>
                <a:gd name="connsiteY20" fmla="*/ 190821 h 480984"/>
                <a:gd name="connsiteX21" fmla="*/ 22741 w 461332"/>
                <a:gd name="connsiteY21" fmla="*/ 189833 h 480984"/>
                <a:gd name="connsiteX22" fmla="*/ 11865 w 461332"/>
                <a:gd name="connsiteY22" fmla="*/ 179945 h 480984"/>
                <a:gd name="connsiteX23" fmla="*/ 13843 w 461332"/>
                <a:gd name="connsiteY23" fmla="*/ 162149 h 480984"/>
                <a:gd name="connsiteX24" fmla="*/ 18786 w 461332"/>
                <a:gd name="connsiteY24" fmla="*/ 161160 h 480984"/>
                <a:gd name="connsiteX25" fmla="*/ 20763 w 461332"/>
                <a:gd name="connsiteY25" fmla="*/ 154239 h 480984"/>
                <a:gd name="connsiteX26" fmla="*/ 27684 w 461332"/>
                <a:gd name="connsiteY26" fmla="*/ 151273 h 480984"/>
                <a:gd name="connsiteX27" fmla="*/ 27684 w 461332"/>
                <a:gd name="connsiteY27" fmla="*/ 143363 h 480984"/>
                <a:gd name="connsiteX28" fmla="*/ 29662 w 461332"/>
                <a:gd name="connsiteY28" fmla="*/ 142374 h 480984"/>
                <a:gd name="connsiteX29" fmla="*/ 39549 w 461332"/>
                <a:gd name="connsiteY29" fmla="*/ 138420 h 480984"/>
                <a:gd name="connsiteX30" fmla="*/ 41526 w 461332"/>
                <a:gd name="connsiteY30" fmla="*/ 131499 h 480984"/>
                <a:gd name="connsiteX31" fmla="*/ 62289 w 461332"/>
                <a:gd name="connsiteY31" fmla="*/ 121612 h 480984"/>
                <a:gd name="connsiteX32" fmla="*/ 68221 w 461332"/>
                <a:gd name="connsiteY32" fmla="*/ 109747 h 480984"/>
                <a:gd name="connsiteX33" fmla="*/ 79097 w 461332"/>
                <a:gd name="connsiteY33" fmla="*/ 111724 h 480984"/>
                <a:gd name="connsiteX34" fmla="*/ 107770 w 461332"/>
                <a:gd name="connsiteY34" fmla="*/ 98871 h 480984"/>
                <a:gd name="connsiteX35" fmla="*/ 116668 w 461332"/>
                <a:gd name="connsiteY35" fmla="*/ 90962 h 480984"/>
                <a:gd name="connsiteX36" fmla="*/ 123589 w 461332"/>
                <a:gd name="connsiteY36" fmla="*/ 83052 h 480984"/>
                <a:gd name="connsiteX37" fmla="*/ 140397 w 461332"/>
                <a:gd name="connsiteY37" fmla="*/ 80086 h 480984"/>
                <a:gd name="connsiteX38" fmla="*/ 141386 w 461332"/>
                <a:gd name="connsiteY38" fmla="*/ 70199 h 480984"/>
                <a:gd name="connsiteX39" fmla="*/ 161160 w 461332"/>
                <a:gd name="connsiteY39" fmla="*/ 68221 h 480984"/>
                <a:gd name="connsiteX40" fmla="*/ 167092 w 461332"/>
                <a:gd name="connsiteY40" fmla="*/ 58334 h 480984"/>
                <a:gd name="connsiteX41" fmla="*/ 182912 w 461332"/>
                <a:gd name="connsiteY41" fmla="*/ 49436 h 480984"/>
                <a:gd name="connsiteX42" fmla="*/ 197742 w 461332"/>
                <a:gd name="connsiteY42" fmla="*/ 50424 h 480984"/>
                <a:gd name="connsiteX43" fmla="*/ 212573 w 461332"/>
                <a:gd name="connsiteY43" fmla="*/ 39549 h 480984"/>
                <a:gd name="connsiteX44" fmla="*/ 236302 w 461332"/>
                <a:gd name="connsiteY44" fmla="*/ 39549 h 480984"/>
                <a:gd name="connsiteX45" fmla="*/ 236302 w 461332"/>
                <a:gd name="connsiteY45" fmla="*/ 32628 h 480984"/>
                <a:gd name="connsiteX46" fmla="*/ 233335 w 461332"/>
                <a:gd name="connsiteY46" fmla="*/ 19774 h 480984"/>
                <a:gd name="connsiteX47" fmla="*/ 240257 w 461332"/>
                <a:gd name="connsiteY47" fmla="*/ 10876 h 480984"/>
                <a:gd name="connsiteX48" fmla="*/ 270907 w 461332"/>
                <a:gd name="connsiteY48" fmla="*/ 1978 h 480984"/>
                <a:gd name="connsiteX49" fmla="*/ 291670 w 461332"/>
                <a:gd name="connsiteY49" fmla="*/ 0 h 480984"/>
                <a:gd name="connsiteX50" fmla="*/ 304523 w 461332"/>
                <a:gd name="connsiteY50" fmla="*/ 3955 h 480984"/>
                <a:gd name="connsiteX51" fmla="*/ 337150 w 461332"/>
                <a:gd name="connsiteY51" fmla="*/ 10876 h 480984"/>
                <a:gd name="connsiteX52" fmla="*/ 353959 w 461332"/>
                <a:gd name="connsiteY52" fmla="*/ 18786 h 480984"/>
                <a:gd name="connsiteX53" fmla="*/ 364834 w 461332"/>
                <a:gd name="connsiteY53" fmla="*/ 19774 h 480984"/>
                <a:gd name="connsiteX54" fmla="*/ 382631 w 461332"/>
                <a:gd name="connsiteY54" fmla="*/ 27684 h 480984"/>
                <a:gd name="connsiteX55" fmla="*/ 400428 w 461332"/>
                <a:gd name="connsiteY55" fmla="*/ 47458 h 480984"/>
                <a:gd name="connsiteX56" fmla="*/ 411303 w 461332"/>
                <a:gd name="connsiteY56" fmla="*/ 56357 h 480984"/>
                <a:gd name="connsiteX57" fmla="*/ 415258 w 461332"/>
                <a:gd name="connsiteY57" fmla="*/ 78108 h 480984"/>
                <a:gd name="connsiteX58" fmla="*/ 438987 w 461332"/>
                <a:gd name="connsiteY58" fmla="*/ 78108 h 480984"/>
                <a:gd name="connsiteX59" fmla="*/ 438987 w 461332"/>
                <a:gd name="connsiteY59" fmla="*/ 84041 h 480984"/>
                <a:gd name="connsiteX60" fmla="*/ 434044 w 461332"/>
                <a:gd name="connsiteY60" fmla="*/ 92939 h 480984"/>
                <a:gd name="connsiteX61" fmla="*/ 436021 w 461332"/>
                <a:gd name="connsiteY61" fmla="*/ 101837 h 480984"/>
                <a:gd name="connsiteX62" fmla="*/ 437999 w 461332"/>
                <a:gd name="connsiteY62" fmla="*/ 116668 h 480984"/>
                <a:gd name="connsiteX63" fmla="*/ 436021 w 461332"/>
                <a:gd name="connsiteY63" fmla="*/ 123589 h 480984"/>
                <a:gd name="connsiteX64" fmla="*/ 442942 w 461332"/>
                <a:gd name="connsiteY64" fmla="*/ 132487 h 480984"/>
                <a:gd name="connsiteX65" fmla="*/ 442676 w 461332"/>
                <a:gd name="connsiteY65" fmla="*/ 132145 h 480984"/>
                <a:gd name="connsiteX66" fmla="*/ 438790 w 461332"/>
                <a:gd name="connsiteY66" fmla="*/ 137431 h 480984"/>
                <a:gd name="connsiteX67" fmla="*/ 441162 w 461332"/>
                <a:gd name="connsiteY67" fmla="*/ 177770 h 480984"/>
                <a:gd name="connsiteX68" fmla="*/ 449468 w 461332"/>
                <a:gd name="connsiteY68" fmla="*/ 194381 h 480984"/>
                <a:gd name="connsiteX69" fmla="*/ 448281 w 461332"/>
                <a:gd name="connsiteY69" fmla="*/ 216923 h 480984"/>
                <a:gd name="connsiteX70" fmla="*/ 444722 w 461332"/>
                <a:gd name="connsiteY70" fmla="*/ 221669 h 480984"/>
                <a:gd name="connsiteX71" fmla="*/ 443535 w 461332"/>
                <a:gd name="connsiteY71" fmla="*/ 234720 h 480984"/>
                <a:gd name="connsiteX72" fmla="*/ 461332 w 461332"/>
                <a:gd name="connsiteY72" fmla="*/ 264381 h 480984"/>
                <a:gd name="connsiteX73" fmla="*/ 431671 w 461332"/>
                <a:gd name="connsiteY73" fmla="*/ 267941 h 480984"/>
                <a:gd name="connsiteX74" fmla="*/ 425739 w 461332"/>
                <a:gd name="connsiteY74" fmla="*/ 277432 h 480984"/>
                <a:gd name="connsiteX75" fmla="*/ 431671 w 461332"/>
                <a:gd name="connsiteY75" fmla="*/ 294043 h 480984"/>
                <a:gd name="connsiteX76" fmla="*/ 436417 w 461332"/>
                <a:gd name="connsiteY76" fmla="*/ 322518 h 480984"/>
                <a:gd name="connsiteX77" fmla="*/ 434967 w 461332"/>
                <a:gd name="connsiteY77" fmla="*/ 347892 h 480984"/>
                <a:gd name="connsiteX78" fmla="*/ 350733 w 461332"/>
                <a:gd name="connsiteY78" fmla="*/ 480984 h 480984"/>
                <a:gd name="connsiteX0" fmla="*/ 70892 w 461332"/>
                <a:gd name="connsiteY0" fmla="*/ 347892 h 480984"/>
                <a:gd name="connsiteX1" fmla="*/ 74154 w 461332"/>
                <a:gd name="connsiteY1" fmla="*/ 342094 h 480984"/>
                <a:gd name="connsiteX2" fmla="*/ 66244 w 461332"/>
                <a:gd name="connsiteY2" fmla="*/ 326275 h 480984"/>
                <a:gd name="connsiteX3" fmla="*/ 56357 w 461332"/>
                <a:gd name="connsiteY3" fmla="*/ 323309 h 480984"/>
                <a:gd name="connsiteX4" fmla="*/ 46470 w 461332"/>
                <a:gd name="connsiteY4" fmla="*/ 330230 h 480984"/>
                <a:gd name="connsiteX5" fmla="*/ 41526 w 461332"/>
                <a:gd name="connsiteY5" fmla="*/ 326275 h 480984"/>
                <a:gd name="connsiteX6" fmla="*/ 33617 w 461332"/>
                <a:gd name="connsiteY6" fmla="*/ 326275 h 480984"/>
                <a:gd name="connsiteX7" fmla="*/ 27684 w 461332"/>
                <a:gd name="connsiteY7" fmla="*/ 323309 h 480984"/>
                <a:gd name="connsiteX8" fmla="*/ 14831 w 461332"/>
                <a:gd name="connsiteY8" fmla="*/ 322320 h 480984"/>
                <a:gd name="connsiteX9" fmla="*/ 3955 w 461332"/>
                <a:gd name="connsiteY9" fmla="*/ 312433 h 480984"/>
                <a:gd name="connsiteX10" fmla="*/ 0 w 461332"/>
                <a:gd name="connsiteY10" fmla="*/ 296613 h 480984"/>
                <a:gd name="connsiteX11" fmla="*/ 5933 w 461332"/>
                <a:gd name="connsiteY11" fmla="*/ 284749 h 480984"/>
                <a:gd name="connsiteX12" fmla="*/ 1978 w 461332"/>
                <a:gd name="connsiteY12" fmla="*/ 276839 h 480984"/>
                <a:gd name="connsiteX13" fmla="*/ 14831 w 461332"/>
                <a:gd name="connsiteY13" fmla="*/ 259042 h 480984"/>
                <a:gd name="connsiteX14" fmla="*/ 20763 w 461332"/>
                <a:gd name="connsiteY14" fmla="*/ 246189 h 480984"/>
                <a:gd name="connsiteX15" fmla="*/ 10876 w 461332"/>
                <a:gd name="connsiteY15" fmla="*/ 234325 h 480984"/>
                <a:gd name="connsiteX16" fmla="*/ 10876 w 461332"/>
                <a:gd name="connsiteY16" fmla="*/ 228392 h 480984"/>
                <a:gd name="connsiteX17" fmla="*/ 22741 w 461332"/>
                <a:gd name="connsiteY17" fmla="*/ 217516 h 480984"/>
                <a:gd name="connsiteX18" fmla="*/ 36583 w 461332"/>
                <a:gd name="connsiteY18" fmla="*/ 198731 h 480984"/>
                <a:gd name="connsiteX19" fmla="*/ 29662 w 461332"/>
                <a:gd name="connsiteY19" fmla="*/ 190821 h 480984"/>
                <a:gd name="connsiteX20" fmla="*/ 22741 w 461332"/>
                <a:gd name="connsiteY20" fmla="*/ 189833 h 480984"/>
                <a:gd name="connsiteX21" fmla="*/ 11865 w 461332"/>
                <a:gd name="connsiteY21" fmla="*/ 179945 h 480984"/>
                <a:gd name="connsiteX22" fmla="*/ 13843 w 461332"/>
                <a:gd name="connsiteY22" fmla="*/ 162149 h 480984"/>
                <a:gd name="connsiteX23" fmla="*/ 18786 w 461332"/>
                <a:gd name="connsiteY23" fmla="*/ 161160 h 480984"/>
                <a:gd name="connsiteX24" fmla="*/ 20763 w 461332"/>
                <a:gd name="connsiteY24" fmla="*/ 154239 h 480984"/>
                <a:gd name="connsiteX25" fmla="*/ 27684 w 461332"/>
                <a:gd name="connsiteY25" fmla="*/ 151273 h 480984"/>
                <a:gd name="connsiteX26" fmla="*/ 27684 w 461332"/>
                <a:gd name="connsiteY26" fmla="*/ 143363 h 480984"/>
                <a:gd name="connsiteX27" fmla="*/ 29662 w 461332"/>
                <a:gd name="connsiteY27" fmla="*/ 142374 h 480984"/>
                <a:gd name="connsiteX28" fmla="*/ 39549 w 461332"/>
                <a:gd name="connsiteY28" fmla="*/ 138420 h 480984"/>
                <a:gd name="connsiteX29" fmla="*/ 41526 w 461332"/>
                <a:gd name="connsiteY29" fmla="*/ 131499 h 480984"/>
                <a:gd name="connsiteX30" fmla="*/ 62289 w 461332"/>
                <a:gd name="connsiteY30" fmla="*/ 121612 h 480984"/>
                <a:gd name="connsiteX31" fmla="*/ 68221 w 461332"/>
                <a:gd name="connsiteY31" fmla="*/ 109747 h 480984"/>
                <a:gd name="connsiteX32" fmla="*/ 79097 w 461332"/>
                <a:gd name="connsiteY32" fmla="*/ 111724 h 480984"/>
                <a:gd name="connsiteX33" fmla="*/ 107770 w 461332"/>
                <a:gd name="connsiteY33" fmla="*/ 98871 h 480984"/>
                <a:gd name="connsiteX34" fmla="*/ 116668 w 461332"/>
                <a:gd name="connsiteY34" fmla="*/ 90962 h 480984"/>
                <a:gd name="connsiteX35" fmla="*/ 123589 w 461332"/>
                <a:gd name="connsiteY35" fmla="*/ 83052 h 480984"/>
                <a:gd name="connsiteX36" fmla="*/ 140397 w 461332"/>
                <a:gd name="connsiteY36" fmla="*/ 80086 h 480984"/>
                <a:gd name="connsiteX37" fmla="*/ 141386 w 461332"/>
                <a:gd name="connsiteY37" fmla="*/ 70199 h 480984"/>
                <a:gd name="connsiteX38" fmla="*/ 161160 w 461332"/>
                <a:gd name="connsiteY38" fmla="*/ 68221 h 480984"/>
                <a:gd name="connsiteX39" fmla="*/ 167092 w 461332"/>
                <a:gd name="connsiteY39" fmla="*/ 58334 h 480984"/>
                <a:gd name="connsiteX40" fmla="*/ 182912 w 461332"/>
                <a:gd name="connsiteY40" fmla="*/ 49436 h 480984"/>
                <a:gd name="connsiteX41" fmla="*/ 197742 w 461332"/>
                <a:gd name="connsiteY41" fmla="*/ 50424 h 480984"/>
                <a:gd name="connsiteX42" fmla="*/ 212573 w 461332"/>
                <a:gd name="connsiteY42" fmla="*/ 39549 h 480984"/>
                <a:gd name="connsiteX43" fmla="*/ 236302 w 461332"/>
                <a:gd name="connsiteY43" fmla="*/ 39549 h 480984"/>
                <a:gd name="connsiteX44" fmla="*/ 236302 w 461332"/>
                <a:gd name="connsiteY44" fmla="*/ 32628 h 480984"/>
                <a:gd name="connsiteX45" fmla="*/ 233335 w 461332"/>
                <a:gd name="connsiteY45" fmla="*/ 19774 h 480984"/>
                <a:gd name="connsiteX46" fmla="*/ 240257 w 461332"/>
                <a:gd name="connsiteY46" fmla="*/ 10876 h 480984"/>
                <a:gd name="connsiteX47" fmla="*/ 270907 w 461332"/>
                <a:gd name="connsiteY47" fmla="*/ 1978 h 480984"/>
                <a:gd name="connsiteX48" fmla="*/ 291670 w 461332"/>
                <a:gd name="connsiteY48" fmla="*/ 0 h 480984"/>
                <a:gd name="connsiteX49" fmla="*/ 304523 w 461332"/>
                <a:gd name="connsiteY49" fmla="*/ 3955 h 480984"/>
                <a:gd name="connsiteX50" fmla="*/ 337150 w 461332"/>
                <a:gd name="connsiteY50" fmla="*/ 10876 h 480984"/>
                <a:gd name="connsiteX51" fmla="*/ 353959 w 461332"/>
                <a:gd name="connsiteY51" fmla="*/ 18786 h 480984"/>
                <a:gd name="connsiteX52" fmla="*/ 364834 w 461332"/>
                <a:gd name="connsiteY52" fmla="*/ 19774 h 480984"/>
                <a:gd name="connsiteX53" fmla="*/ 382631 w 461332"/>
                <a:gd name="connsiteY53" fmla="*/ 27684 h 480984"/>
                <a:gd name="connsiteX54" fmla="*/ 400428 w 461332"/>
                <a:gd name="connsiteY54" fmla="*/ 47458 h 480984"/>
                <a:gd name="connsiteX55" fmla="*/ 411303 w 461332"/>
                <a:gd name="connsiteY55" fmla="*/ 56357 h 480984"/>
                <a:gd name="connsiteX56" fmla="*/ 415258 w 461332"/>
                <a:gd name="connsiteY56" fmla="*/ 78108 h 480984"/>
                <a:gd name="connsiteX57" fmla="*/ 438987 w 461332"/>
                <a:gd name="connsiteY57" fmla="*/ 78108 h 480984"/>
                <a:gd name="connsiteX58" fmla="*/ 438987 w 461332"/>
                <a:gd name="connsiteY58" fmla="*/ 84041 h 480984"/>
                <a:gd name="connsiteX59" fmla="*/ 434044 w 461332"/>
                <a:gd name="connsiteY59" fmla="*/ 92939 h 480984"/>
                <a:gd name="connsiteX60" fmla="*/ 436021 w 461332"/>
                <a:gd name="connsiteY60" fmla="*/ 101837 h 480984"/>
                <a:gd name="connsiteX61" fmla="*/ 437999 w 461332"/>
                <a:gd name="connsiteY61" fmla="*/ 116668 h 480984"/>
                <a:gd name="connsiteX62" fmla="*/ 436021 w 461332"/>
                <a:gd name="connsiteY62" fmla="*/ 123589 h 480984"/>
                <a:gd name="connsiteX63" fmla="*/ 442942 w 461332"/>
                <a:gd name="connsiteY63" fmla="*/ 132487 h 480984"/>
                <a:gd name="connsiteX64" fmla="*/ 442676 w 461332"/>
                <a:gd name="connsiteY64" fmla="*/ 132145 h 480984"/>
                <a:gd name="connsiteX65" fmla="*/ 438790 w 461332"/>
                <a:gd name="connsiteY65" fmla="*/ 137431 h 480984"/>
                <a:gd name="connsiteX66" fmla="*/ 441162 w 461332"/>
                <a:gd name="connsiteY66" fmla="*/ 177770 h 480984"/>
                <a:gd name="connsiteX67" fmla="*/ 449468 w 461332"/>
                <a:gd name="connsiteY67" fmla="*/ 194381 h 480984"/>
                <a:gd name="connsiteX68" fmla="*/ 448281 w 461332"/>
                <a:gd name="connsiteY68" fmla="*/ 216923 h 480984"/>
                <a:gd name="connsiteX69" fmla="*/ 444722 w 461332"/>
                <a:gd name="connsiteY69" fmla="*/ 221669 h 480984"/>
                <a:gd name="connsiteX70" fmla="*/ 443535 w 461332"/>
                <a:gd name="connsiteY70" fmla="*/ 234720 h 480984"/>
                <a:gd name="connsiteX71" fmla="*/ 461332 w 461332"/>
                <a:gd name="connsiteY71" fmla="*/ 264381 h 480984"/>
                <a:gd name="connsiteX72" fmla="*/ 431671 w 461332"/>
                <a:gd name="connsiteY72" fmla="*/ 267941 h 480984"/>
                <a:gd name="connsiteX73" fmla="*/ 425739 w 461332"/>
                <a:gd name="connsiteY73" fmla="*/ 277432 h 480984"/>
                <a:gd name="connsiteX74" fmla="*/ 431671 w 461332"/>
                <a:gd name="connsiteY74" fmla="*/ 294043 h 480984"/>
                <a:gd name="connsiteX75" fmla="*/ 436417 w 461332"/>
                <a:gd name="connsiteY75" fmla="*/ 322518 h 480984"/>
                <a:gd name="connsiteX76" fmla="*/ 434967 w 461332"/>
                <a:gd name="connsiteY76" fmla="*/ 347892 h 480984"/>
                <a:gd name="connsiteX77" fmla="*/ 350733 w 461332"/>
                <a:gd name="connsiteY77" fmla="*/ 480984 h 480984"/>
                <a:gd name="connsiteX0" fmla="*/ 70892 w 461332"/>
                <a:gd name="connsiteY0" fmla="*/ 347892 h 347892"/>
                <a:gd name="connsiteX1" fmla="*/ 74154 w 461332"/>
                <a:gd name="connsiteY1" fmla="*/ 342094 h 347892"/>
                <a:gd name="connsiteX2" fmla="*/ 66244 w 461332"/>
                <a:gd name="connsiteY2" fmla="*/ 326275 h 347892"/>
                <a:gd name="connsiteX3" fmla="*/ 56357 w 461332"/>
                <a:gd name="connsiteY3" fmla="*/ 323309 h 347892"/>
                <a:gd name="connsiteX4" fmla="*/ 46470 w 461332"/>
                <a:gd name="connsiteY4" fmla="*/ 330230 h 347892"/>
                <a:gd name="connsiteX5" fmla="*/ 41526 w 461332"/>
                <a:gd name="connsiteY5" fmla="*/ 326275 h 347892"/>
                <a:gd name="connsiteX6" fmla="*/ 33617 w 461332"/>
                <a:gd name="connsiteY6" fmla="*/ 326275 h 347892"/>
                <a:gd name="connsiteX7" fmla="*/ 27684 w 461332"/>
                <a:gd name="connsiteY7" fmla="*/ 323309 h 347892"/>
                <a:gd name="connsiteX8" fmla="*/ 14831 w 461332"/>
                <a:gd name="connsiteY8" fmla="*/ 322320 h 347892"/>
                <a:gd name="connsiteX9" fmla="*/ 3955 w 461332"/>
                <a:gd name="connsiteY9" fmla="*/ 312433 h 347892"/>
                <a:gd name="connsiteX10" fmla="*/ 0 w 461332"/>
                <a:gd name="connsiteY10" fmla="*/ 296613 h 347892"/>
                <a:gd name="connsiteX11" fmla="*/ 5933 w 461332"/>
                <a:gd name="connsiteY11" fmla="*/ 284749 h 347892"/>
                <a:gd name="connsiteX12" fmla="*/ 1978 w 461332"/>
                <a:gd name="connsiteY12" fmla="*/ 276839 h 347892"/>
                <a:gd name="connsiteX13" fmla="*/ 14831 w 461332"/>
                <a:gd name="connsiteY13" fmla="*/ 259042 h 347892"/>
                <a:gd name="connsiteX14" fmla="*/ 20763 w 461332"/>
                <a:gd name="connsiteY14" fmla="*/ 246189 h 347892"/>
                <a:gd name="connsiteX15" fmla="*/ 10876 w 461332"/>
                <a:gd name="connsiteY15" fmla="*/ 234325 h 347892"/>
                <a:gd name="connsiteX16" fmla="*/ 10876 w 461332"/>
                <a:gd name="connsiteY16" fmla="*/ 228392 h 347892"/>
                <a:gd name="connsiteX17" fmla="*/ 22741 w 461332"/>
                <a:gd name="connsiteY17" fmla="*/ 217516 h 347892"/>
                <a:gd name="connsiteX18" fmla="*/ 36583 w 461332"/>
                <a:gd name="connsiteY18" fmla="*/ 198731 h 347892"/>
                <a:gd name="connsiteX19" fmla="*/ 29662 w 461332"/>
                <a:gd name="connsiteY19" fmla="*/ 190821 h 347892"/>
                <a:gd name="connsiteX20" fmla="*/ 22741 w 461332"/>
                <a:gd name="connsiteY20" fmla="*/ 189833 h 347892"/>
                <a:gd name="connsiteX21" fmla="*/ 11865 w 461332"/>
                <a:gd name="connsiteY21" fmla="*/ 179945 h 347892"/>
                <a:gd name="connsiteX22" fmla="*/ 13843 w 461332"/>
                <a:gd name="connsiteY22" fmla="*/ 162149 h 347892"/>
                <a:gd name="connsiteX23" fmla="*/ 18786 w 461332"/>
                <a:gd name="connsiteY23" fmla="*/ 161160 h 347892"/>
                <a:gd name="connsiteX24" fmla="*/ 20763 w 461332"/>
                <a:gd name="connsiteY24" fmla="*/ 154239 h 347892"/>
                <a:gd name="connsiteX25" fmla="*/ 27684 w 461332"/>
                <a:gd name="connsiteY25" fmla="*/ 151273 h 347892"/>
                <a:gd name="connsiteX26" fmla="*/ 27684 w 461332"/>
                <a:gd name="connsiteY26" fmla="*/ 143363 h 347892"/>
                <a:gd name="connsiteX27" fmla="*/ 29662 w 461332"/>
                <a:gd name="connsiteY27" fmla="*/ 142374 h 347892"/>
                <a:gd name="connsiteX28" fmla="*/ 39549 w 461332"/>
                <a:gd name="connsiteY28" fmla="*/ 138420 h 347892"/>
                <a:gd name="connsiteX29" fmla="*/ 41526 w 461332"/>
                <a:gd name="connsiteY29" fmla="*/ 131499 h 347892"/>
                <a:gd name="connsiteX30" fmla="*/ 62289 w 461332"/>
                <a:gd name="connsiteY30" fmla="*/ 121612 h 347892"/>
                <a:gd name="connsiteX31" fmla="*/ 68221 w 461332"/>
                <a:gd name="connsiteY31" fmla="*/ 109747 h 347892"/>
                <a:gd name="connsiteX32" fmla="*/ 79097 w 461332"/>
                <a:gd name="connsiteY32" fmla="*/ 111724 h 347892"/>
                <a:gd name="connsiteX33" fmla="*/ 107770 w 461332"/>
                <a:gd name="connsiteY33" fmla="*/ 98871 h 347892"/>
                <a:gd name="connsiteX34" fmla="*/ 116668 w 461332"/>
                <a:gd name="connsiteY34" fmla="*/ 90962 h 347892"/>
                <a:gd name="connsiteX35" fmla="*/ 123589 w 461332"/>
                <a:gd name="connsiteY35" fmla="*/ 83052 h 347892"/>
                <a:gd name="connsiteX36" fmla="*/ 140397 w 461332"/>
                <a:gd name="connsiteY36" fmla="*/ 80086 h 347892"/>
                <a:gd name="connsiteX37" fmla="*/ 141386 w 461332"/>
                <a:gd name="connsiteY37" fmla="*/ 70199 h 347892"/>
                <a:gd name="connsiteX38" fmla="*/ 161160 w 461332"/>
                <a:gd name="connsiteY38" fmla="*/ 68221 h 347892"/>
                <a:gd name="connsiteX39" fmla="*/ 167092 w 461332"/>
                <a:gd name="connsiteY39" fmla="*/ 58334 h 347892"/>
                <a:gd name="connsiteX40" fmla="*/ 182912 w 461332"/>
                <a:gd name="connsiteY40" fmla="*/ 49436 h 347892"/>
                <a:gd name="connsiteX41" fmla="*/ 197742 w 461332"/>
                <a:gd name="connsiteY41" fmla="*/ 50424 h 347892"/>
                <a:gd name="connsiteX42" fmla="*/ 212573 w 461332"/>
                <a:gd name="connsiteY42" fmla="*/ 39549 h 347892"/>
                <a:gd name="connsiteX43" fmla="*/ 236302 w 461332"/>
                <a:gd name="connsiteY43" fmla="*/ 39549 h 347892"/>
                <a:gd name="connsiteX44" fmla="*/ 236302 w 461332"/>
                <a:gd name="connsiteY44" fmla="*/ 32628 h 347892"/>
                <a:gd name="connsiteX45" fmla="*/ 233335 w 461332"/>
                <a:gd name="connsiteY45" fmla="*/ 19774 h 347892"/>
                <a:gd name="connsiteX46" fmla="*/ 240257 w 461332"/>
                <a:gd name="connsiteY46" fmla="*/ 10876 h 347892"/>
                <a:gd name="connsiteX47" fmla="*/ 270907 w 461332"/>
                <a:gd name="connsiteY47" fmla="*/ 1978 h 347892"/>
                <a:gd name="connsiteX48" fmla="*/ 291670 w 461332"/>
                <a:gd name="connsiteY48" fmla="*/ 0 h 347892"/>
                <a:gd name="connsiteX49" fmla="*/ 304523 w 461332"/>
                <a:gd name="connsiteY49" fmla="*/ 3955 h 347892"/>
                <a:gd name="connsiteX50" fmla="*/ 337150 w 461332"/>
                <a:gd name="connsiteY50" fmla="*/ 10876 h 347892"/>
                <a:gd name="connsiteX51" fmla="*/ 353959 w 461332"/>
                <a:gd name="connsiteY51" fmla="*/ 18786 h 347892"/>
                <a:gd name="connsiteX52" fmla="*/ 364834 w 461332"/>
                <a:gd name="connsiteY52" fmla="*/ 19774 h 347892"/>
                <a:gd name="connsiteX53" fmla="*/ 382631 w 461332"/>
                <a:gd name="connsiteY53" fmla="*/ 27684 h 347892"/>
                <a:gd name="connsiteX54" fmla="*/ 400428 w 461332"/>
                <a:gd name="connsiteY54" fmla="*/ 47458 h 347892"/>
                <a:gd name="connsiteX55" fmla="*/ 411303 w 461332"/>
                <a:gd name="connsiteY55" fmla="*/ 56357 h 347892"/>
                <a:gd name="connsiteX56" fmla="*/ 415258 w 461332"/>
                <a:gd name="connsiteY56" fmla="*/ 78108 h 347892"/>
                <a:gd name="connsiteX57" fmla="*/ 438987 w 461332"/>
                <a:gd name="connsiteY57" fmla="*/ 78108 h 347892"/>
                <a:gd name="connsiteX58" fmla="*/ 438987 w 461332"/>
                <a:gd name="connsiteY58" fmla="*/ 84041 h 347892"/>
                <a:gd name="connsiteX59" fmla="*/ 434044 w 461332"/>
                <a:gd name="connsiteY59" fmla="*/ 92939 h 347892"/>
                <a:gd name="connsiteX60" fmla="*/ 436021 w 461332"/>
                <a:gd name="connsiteY60" fmla="*/ 101837 h 347892"/>
                <a:gd name="connsiteX61" fmla="*/ 437999 w 461332"/>
                <a:gd name="connsiteY61" fmla="*/ 116668 h 347892"/>
                <a:gd name="connsiteX62" fmla="*/ 436021 w 461332"/>
                <a:gd name="connsiteY62" fmla="*/ 123589 h 347892"/>
                <a:gd name="connsiteX63" fmla="*/ 442942 w 461332"/>
                <a:gd name="connsiteY63" fmla="*/ 132487 h 347892"/>
                <a:gd name="connsiteX64" fmla="*/ 442676 w 461332"/>
                <a:gd name="connsiteY64" fmla="*/ 132145 h 347892"/>
                <a:gd name="connsiteX65" fmla="*/ 438790 w 461332"/>
                <a:gd name="connsiteY65" fmla="*/ 137431 h 347892"/>
                <a:gd name="connsiteX66" fmla="*/ 441162 w 461332"/>
                <a:gd name="connsiteY66" fmla="*/ 177770 h 347892"/>
                <a:gd name="connsiteX67" fmla="*/ 449468 w 461332"/>
                <a:gd name="connsiteY67" fmla="*/ 194381 h 347892"/>
                <a:gd name="connsiteX68" fmla="*/ 448281 w 461332"/>
                <a:gd name="connsiteY68" fmla="*/ 216923 h 347892"/>
                <a:gd name="connsiteX69" fmla="*/ 444722 w 461332"/>
                <a:gd name="connsiteY69" fmla="*/ 221669 h 347892"/>
                <a:gd name="connsiteX70" fmla="*/ 443535 w 461332"/>
                <a:gd name="connsiteY70" fmla="*/ 234720 h 347892"/>
                <a:gd name="connsiteX71" fmla="*/ 461332 w 461332"/>
                <a:gd name="connsiteY71" fmla="*/ 264381 h 347892"/>
                <a:gd name="connsiteX72" fmla="*/ 431671 w 461332"/>
                <a:gd name="connsiteY72" fmla="*/ 267941 h 347892"/>
                <a:gd name="connsiteX73" fmla="*/ 425739 w 461332"/>
                <a:gd name="connsiteY73" fmla="*/ 277432 h 347892"/>
                <a:gd name="connsiteX74" fmla="*/ 431671 w 461332"/>
                <a:gd name="connsiteY74" fmla="*/ 294043 h 347892"/>
                <a:gd name="connsiteX75" fmla="*/ 436417 w 461332"/>
                <a:gd name="connsiteY75" fmla="*/ 322518 h 347892"/>
                <a:gd name="connsiteX76" fmla="*/ 434967 w 461332"/>
                <a:gd name="connsiteY76" fmla="*/ 347892 h 34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61332" h="347892">
                  <a:moveTo>
                    <a:pt x="70892" y="347892"/>
                  </a:moveTo>
                  <a:lnTo>
                    <a:pt x="74154" y="342094"/>
                  </a:lnTo>
                  <a:lnTo>
                    <a:pt x="66244" y="326275"/>
                  </a:lnTo>
                  <a:lnTo>
                    <a:pt x="56357" y="323309"/>
                  </a:lnTo>
                  <a:lnTo>
                    <a:pt x="46470" y="330230"/>
                  </a:lnTo>
                  <a:lnTo>
                    <a:pt x="41526" y="326275"/>
                  </a:lnTo>
                  <a:lnTo>
                    <a:pt x="33617" y="326275"/>
                  </a:lnTo>
                  <a:lnTo>
                    <a:pt x="27684" y="323309"/>
                  </a:lnTo>
                  <a:lnTo>
                    <a:pt x="14831" y="322320"/>
                  </a:lnTo>
                  <a:lnTo>
                    <a:pt x="3955" y="312433"/>
                  </a:lnTo>
                  <a:lnTo>
                    <a:pt x="0" y="296613"/>
                  </a:lnTo>
                  <a:lnTo>
                    <a:pt x="5933" y="284749"/>
                  </a:lnTo>
                  <a:lnTo>
                    <a:pt x="1978" y="276839"/>
                  </a:lnTo>
                  <a:lnTo>
                    <a:pt x="14831" y="259042"/>
                  </a:lnTo>
                  <a:lnTo>
                    <a:pt x="20763" y="246189"/>
                  </a:lnTo>
                  <a:lnTo>
                    <a:pt x="10876" y="234325"/>
                  </a:lnTo>
                  <a:lnTo>
                    <a:pt x="10876" y="228392"/>
                  </a:lnTo>
                  <a:lnTo>
                    <a:pt x="22741" y="217516"/>
                  </a:lnTo>
                  <a:lnTo>
                    <a:pt x="36583" y="198731"/>
                  </a:lnTo>
                  <a:lnTo>
                    <a:pt x="29662" y="190821"/>
                  </a:lnTo>
                  <a:lnTo>
                    <a:pt x="22741" y="189833"/>
                  </a:lnTo>
                  <a:lnTo>
                    <a:pt x="11865" y="179945"/>
                  </a:lnTo>
                  <a:lnTo>
                    <a:pt x="13843" y="162149"/>
                  </a:lnTo>
                  <a:lnTo>
                    <a:pt x="18786" y="161160"/>
                  </a:lnTo>
                  <a:lnTo>
                    <a:pt x="20763" y="154239"/>
                  </a:lnTo>
                  <a:lnTo>
                    <a:pt x="27684" y="151273"/>
                  </a:lnTo>
                  <a:lnTo>
                    <a:pt x="27684" y="143363"/>
                  </a:lnTo>
                  <a:lnTo>
                    <a:pt x="29662" y="142374"/>
                  </a:lnTo>
                  <a:lnTo>
                    <a:pt x="39549" y="138420"/>
                  </a:lnTo>
                  <a:lnTo>
                    <a:pt x="41526" y="131499"/>
                  </a:lnTo>
                  <a:lnTo>
                    <a:pt x="62289" y="121612"/>
                  </a:lnTo>
                  <a:lnTo>
                    <a:pt x="68221" y="109747"/>
                  </a:lnTo>
                  <a:lnTo>
                    <a:pt x="79097" y="111724"/>
                  </a:lnTo>
                  <a:lnTo>
                    <a:pt x="107770" y="98871"/>
                  </a:lnTo>
                  <a:lnTo>
                    <a:pt x="116668" y="90962"/>
                  </a:lnTo>
                  <a:lnTo>
                    <a:pt x="123589" y="83052"/>
                  </a:lnTo>
                  <a:lnTo>
                    <a:pt x="140397" y="80086"/>
                  </a:lnTo>
                  <a:lnTo>
                    <a:pt x="141386" y="70199"/>
                  </a:lnTo>
                  <a:lnTo>
                    <a:pt x="161160" y="68221"/>
                  </a:lnTo>
                  <a:lnTo>
                    <a:pt x="167092" y="58334"/>
                  </a:lnTo>
                  <a:lnTo>
                    <a:pt x="182912" y="49436"/>
                  </a:lnTo>
                  <a:lnTo>
                    <a:pt x="197742" y="50424"/>
                  </a:lnTo>
                  <a:lnTo>
                    <a:pt x="212573" y="39549"/>
                  </a:lnTo>
                  <a:lnTo>
                    <a:pt x="236302" y="39549"/>
                  </a:lnTo>
                  <a:lnTo>
                    <a:pt x="236302" y="32628"/>
                  </a:lnTo>
                  <a:lnTo>
                    <a:pt x="233335" y="19774"/>
                  </a:lnTo>
                  <a:lnTo>
                    <a:pt x="240257" y="10876"/>
                  </a:lnTo>
                  <a:lnTo>
                    <a:pt x="270907" y="1978"/>
                  </a:lnTo>
                  <a:lnTo>
                    <a:pt x="291670" y="0"/>
                  </a:lnTo>
                  <a:lnTo>
                    <a:pt x="304523" y="3955"/>
                  </a:lnTo>
                  <a:lnTo>
                    <a:pt x="337150" y="10876"/>
                  </a:lnTo>
                  <a:lnTo>
                    <a:pt x="353959" y="18786"/>
                  </a:lnTo>
                  <a:lnTo>
                    <a:pt x="364834" y="19774"/>
                  </a:lnTo>
                  <a:lnTo>
                    <a:pt x="382631" y="27684"/>
                  </a:lnTo>
                  <a:lnTo>
                    <a:pt x="400428" y="47458"/>
                  </a:lnTo>
                  <a:lnTo>
                    <a:pt x="411303" y="56357"/>
                  </a:lnTo>
                  <a:lnTo>
                    <a:pt x="415258" y="78108"/>
                  </a:lnTo>
                  <a:lnTo>
                    <a:pt x="438987" y="78108"/>
                  </a:lnTo>
                  <a:lnTo>
                    <a:pt x="438987" y="84041"/>
                  </a:lnTo>
                  <a:lnTo>
                    <a:pt x="434044" y="92939"/>
                  </a:lnTo>
                  <a:lnTo>
                    <a:pt x="436021" y="101837"/>
                  </a:lnTo>
                  <a:lnTo>
                    <a:pt x="437999" y="116668"/>
                  </a:lnTo>
                  <a:lnTo>
                    <a:pt x="436021" y="123589"/>
                  </a:lnTo>
                  <a:lnTo>
                    <a:pt x="442942" y="132487"/>
                  </a:lnTo>
                  <a:lnTo>
                    <a:pt x="442676" y="132145"/>
                  </a:lnTo>
                  <a:lnTo>
                    <a:pt x="438790" y="137431"/>
                  </a:lnTo>
                  <a:lnTo>
                    <a:pt x="441162" y="177770"/>
                  </a:lnTo>
                  <a:lnTo>
                    <a:pt x="449468" y="194381"/>
                  </a:lnTo>
                  <a:cubicBezTo>
                    <a:pt x="449072" y="201895"/>
                    <a:pt x="448677" y="209409"/>
                    <a:pt x="448281" y="216923"/>
                  </a:cubicBezTo>
                  <a:lnTo>
                    <a:pt x="444722" y="221669"/>
                  </a:lnTo>
                  <a:cubicBezTo>
                    <a:pt x="444326" y="226019"/>
                    <a:pt x="443931" y="230370"/>
                    <a:pt x="443535" y="234720"/>
                  </a:cubicBezTo>
                  <a:lnTo>
                    <a:pt x="461332" y="264381"/>
                  </a:lnTo>
                  <a:lnTo>
                    <a:pt x="431671" y="267941"/>
                  </a:lnTo>
                  <a:lnTo>
                    <a:pt x="425739" y="277432"/>
                  </a:lnTo>
                  <a:lnTo>
                    <a:pt x="431671" y="294043"/>
                  </a:lnTo>
                  <a:lnTo>
                    <a:pt x="436417" y="322518"/>
                  </a:lnTo>
                  <a:cubicBezTo>
                    <a:pt x="435934" y="330976"/>
                    <a:pt x="435450" y="339434"/>
                    <a:pt x="434967" y="34789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5DCB1F20-2DF1-6C77-6A08-8ACAED8BD122}"/>
                </a:ext>
              </a:extLst>
            </p:cNvPr>
            <p:cNvSpPr/>
            <p:nvPr/>
          </p:nvSpPr>
          <p:spPr>
            <a:xfrm>
              <a:off x="7986888" y="1933083"/>
              <a:ext cx="523225" cy="845941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ADD5CE7D-1D0D-F162-3EB5-456516FB0520}"/>
                </a:ext>
              </a:extLst>
            </p:cNvPr>
            <p:cNvSpPr/>
            <p:nvPr/>
          </p:nvSpPr>
          <p:spPr>
            <a:xfrm>
              <a:off x="7349764" y="2414783"/>
              <a:ext cx="170849" cy="321529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94C2D84E-4F72-0E6A-7A12-590062DBD8EC}"/>
                </a:ext>
              </a:extLst>
            </p:cNvPr>
            <p:cNvSpPr/>
            <p:nvPr/>
          </p:nvSpPr>
          <p:spPr>
            <a:xfrm>
              <a:off x="8058076" y="1082395"/>
              <a:ext cx="619329" cy="1006112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2200E751-DAE3-B5DA-1FC3-F135F3BB7453}"/>
                </a:ext>
              </a:extLst>
            </p:cNvPr>
            <p:cNvSpPr/>
            <p:nvPr/>
          </p:nvSpPr>
          <p:spPr>
            <a:xfrm>
              <a:off x="8511301" y="1115757"/>
              <a:ext cx="675487" cy="104631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76793647-B811-C0A5-2687-636E70006D02}"/>
                </a:ext>
              </a:extLst>
            </p:cNvPr>
            <p:cNvSpPr/>
            <p:nvPr/>
          </p:nvSpPr>
          <p:spPr>
            <a:xfrm>
              <a:off x="8332758" y="2009807"/>
              <a:ext cx="664198" cy="74667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B6B60CD5-8B6B-12B8-B89E-68A263153C91}"/>
                </a:ext>
              </a:extLst>
            </p:cNvPr>
            <p:cNvSpPr/>
            <p:nvPr/>
          </p:nvSpPr>
          <p:spPr>
            <a:xfrm>
              <a:off x="7806548" y="2634138"/>
              <a:ext cx="889840" cy="7094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8829F7B3-B9D4-C53C-11B2-74C95E6699AB}"/>
                </a:ext>
              </a:extLst>
            </p:cNvPr>
            <p:cNvSpPr/>
            <p:nvPr/>
          </p:nvSpPr>
          <p:spPr>
            <a:xfrm>
              <a:off x="7079910" y="2291674"/>
              <a:ext cx="1073082" cy="1083543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B8C77152-031E-D5DF-8520-79963CA55137}"/>
                </a:ext>
              </a:extLst>
            </p:cNvPr>
            <p:cNvGrpSpPr/>
            <p:nvPr/>
          </p:nvGrpSpPr>
          <p:grpSpPr>
            <a:xfrm>
              <a:off x="6671112" y="942536"/>
              <a:ext cx="2331379" cy="2533397"/>
              <a:chOff x="750372" y="942536"/>
              <a:chExt cx="2331379" cy="2533397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07A78F4B-17FC-14D0-9293-18C55B743BB7}"/>
                  </a:ext>
                </a:extLst>
              </p:cNvPr>
              <p:cNvSpPr/>
              <p:nvPr/>
            </p:nvSpPr>
            <p:spPr>
              <a:xfrm>
                <a:off x="2215641" y="942536"/>
                <a:ext cx="866110" cy="314268"/>
              </a:xfrm>
              <a:custGeom>
                <a:avLst/>
                <a:gdLst>
                  <a:gd name="connsiteX0" fmla="*/ 61418 w 866110"/>
                  <a:gd name="connsiteY0" fmla="*/ 0 h 314268"/>
                  <a:gd name="connsiteX1" fmla="*/ 743057 w 866110"/>
                  <a:gd name="connsiteY1" fmla="*/ 0 h 314268"/>
                  <a:gd name="connsiteX2" fmla="*/ 762889 w 866110"/>
                  <a:gd name="connsiteY2" fmla="*/ 74605 h 314268"/>
                  <a:gd name="connsiteX3" fmla="*/ 778313 w 866110"/>
                  <a:gd name="connsiteY3" fmla="*/ 107825 h 314268"/>
                  <a:gd name="connsiteX4" fmla="*/ 793737 w 866110"/>
                  <a:gd name="connsiteY4" fmla="*/ 119690 h 314268"/>
                  <a:gd name="connsiteX5" fmla="*/ 815093 w 866110"/>
                  <a:gd name="connsiteY5" fmla="*/ 119690 h 314268"/>
                  <a:gd name="connsiteX6" fmla="*/ 866110 w 866110"/>
                  <a:gd name="connsiteY6" fmla="*/ 174267 h 314268"/>
                  <a:gd name="connsiteX7" fmla="*/ 845940 w 866110"/>
                  <a:gd name="connsiteY7" fmla="*/ 188504 h 314268"/>
                  <a:gd name="connsiteX8" fmla="*/ 817466 w 866110"/>
                  <a:gd name="connsiteY8" fmla="*/ 197996 h 314268"/>
                  <a:gd name="connsiteX9" fmla="*/ 815093 w 866110"/>
                  <a:gd name="connsiteY9" fmla="*/ 206301 h 314268"/>
                  <a:gd name="connsiteX10" fmla="*/ 818652 w 866110"/>
                  <a:gd name="connsiteY10" fmla="*/ 222911 h 314268"/>
                  <a:gd name="connsiteX11" fmla="*/ 793737 w 866110"/>
                  <a:gd name="connsiteY11" fmla="*/ 234776 h 314268"/>
                  <a:gd name="connsiteX12" fmla="*/ 770008 w 866110"/>
                  <a:gd name="connsiteY12" fmla="*/ 221725 h 314268"/>
                  <a:gd name="connsiteX13" fmla="*/ 747465 w 866110"/>
                  <a:gd name="connsiteY13" fmla="*/ 222911 h 314268"/>
                  <a:gd name="connsiteX14" fmla="*/ 742719 w 866110"/>
                  <a:gd name="connsiteY14" fmla="*/ 227657 h 314268"/>
                  <a:gd name="connsiteX15" fmla="*/ 727295 w 866110"/>
                  <a:gd name="connsiteY15" fmla="*/ 227657 h 314268"/>
                  <a:gd name="connsiteX16" fmla="*/ 722549 w 866110"/>
                  <a:gd name="connsiteY16" fmla="*/ 234776 h 314268"/>
                  <a:gd name="connsiteX17" fmla="*/ 707126 w 866110"/>
                  <a:gd name="connsiteY17" fmla="*/ 246640 h 314268"/>
                  <a:gd name="connsiteX18" fmla="*/ 701193 w 866110"/>
                  <a:gd name="connsiteY18" fmla="*/ 234776 h 314268"/>
                  <a:gd name="connsiteX19" fmla="*/ 701193 w 866110"/>
                  <a:gd name="connsiteY19" fmla="*/ 227657 h 314268"/>
                  <a:gd name="connsiteX20" fmla="*/ 691702 w 866110"/>
                  <a:gd name="connsiteY20" fmla="*/ 222911 h 314268"/>
                  <a:gd name="connsiteX21" fmla="*/ 682210 w 866110"/>
                  <a:gd name="connsiteY21" fmla="*/ 227657 h 314268"/>
                  <a:gd name="connsiteX22" fmla="*/ 678651 w 866110"/>
                  <a:gd name="connsiteY22" fmla="*/ 235962 h 314268"/>
                  <a:gd name="connsiteX23" fmla="*/ 665600 w 866110"/>
                  <a:gd name="connsiteY23" fmla="*/ 235962 h 314268"/>
                  <a:gd name="connsiteX24" fmla="*/ 638311 w 866110"/>
                  <a:gd name="connsiteY24" fmla="*/ 257318 h 314268"/>
                  <a:gd name="connsiteX25" fmla="*/ 616955 w 866110"/>
                  <a:gd name="connsiteY25" fmla="*/ 260878 h 314268"/>
                  <a:gd name="connsiteX26" fmla="*/ 592040 w 866110"/>
                  <a:gd name="connsiteY26" fmla="*/ 279861 h 314268"/>
                  <a:gd name="connsiteX27" fmla="*/ 592040 w 866110"/>
                  <a:gd name="connsiteY27" fmla="*/ 297658 h 314268"/>
                  <a:gd name="connsiteX28" fmla="*/ 576616 w 866110"/>
                  <a:gd name="connsiteY28" fmla="*/ 297658 h 314268"/>
                  <a:gd name="connsiteX29" fmla="*/ 548141 w 866110"/>
                  <a:gd name="connsiteY29" fmla="*/ 314268 h 314268"/>
                  <a:gd name="connsiteX30" fmla="*/ 533904 w 866110"/>
                  <a:gd name="connsiteY30" fmla="*/ 314268 h 314268"/>
                  <a:gd name="connsiteX31" fmla="*/ 516107 w 866110"/>
                  <a:gd name="connsiteY31" fmla="*/ 295285 h 314268"/>
                  <a:gd name="connsiteX32" fmla="*/ 520853 w 866110"/>
                  <a:gd name="connsiteY32" fmla="*/ 278674 h 314268"/>
                  <a:gd name="connsiteX33" fmla="*/ 512547 w 866110"/>
                  <a:gd name="connsiteY33" fmla="*/ 269183 h 314268"/>
                  <a:gd name="connsiteX34" fmla="*/ 520853 w 866110"/>
                  <a:gd name="connsiteY34" fmla="*/ 262064 h 314268"/>
                  <a:gd name="connsiteX35" fmla="*/ 520853 w 866110"/>
                  <a:gd name="connsiteY35" fmla="*/ 252573 h 314268"/>
                  <a:gd name="connsiteX36" fmla="*/ 527971 w 866110"/>
                  <a:gd name="connsiteY36" fmla="*/ 235962 h 314268"/>
                  <a:gd name="connsiteX37" fmla="*/ 536276 w 866110"/>
                  <a:gd name="connsiteY37" fmla="*/ 238335 h 314268"/>
                  <a:gd name="connsiteX38" fmla="*/ 541022 w 866110"/>
                  <a:gd name="connsiteY38" fmla="*/ 228843 h 314268"/>
                  <a:gd name="connsiteX39" fmla="*/ 536276 w 866110"/>
                  <a:gd name="connsiteY39" fmla="*/ 205114 h 314268"/>
                  <a:gd name="connsiteX40" fmla="*/ 530344 w 866110"/>
                  <a:gd name="connsiteY40" fmla="*/ 195623 h 314268"/>
                  <a:gd name="connsiteX41" fmla="*/ 531531 w 866110"/>
                  <a:gd name="connsiteY41" fmla="*/ 186131 h 314268"/>
                  <a:gd name="connsiteX42" fmla="*/ 488818 w 866110"/>
                  <a:gd name="connsiteY42" fmla="*/ 188504 h 314268"/>
                  <a:gd name="connsiteX43" fmla="*/ 475767 w 866110"/>
                  <a:gd name="connsiteY43" fmla="*/ 175453 h 314268"/>
                  <a:gd name="connsiteX44" fmla="*/ 484073 w 866110"/>
                  <a:gd name="connsiteY44" fmla="*/ 139859 h 314268"/>
                  <a:gd name="connsiteX45" fmla="*/ 467462 w 866110"/>
                  <a:gd name="connsiteY45" fmla="*/ 139859 h 314268"/>
                  <a:gd name="connsiteX46" fmla="*/ 450852 w 866110"/>
                  <a:gd name="connsiteY46" fmla="*/ 152910 h 314268"/>
                  <a:gd name="connsiteX47" fmla="*/ 449665 w 866110"/>
                  <a:gd name="connsiteY47" fmla="*/ 174267 h 314268"/>
                  <a:gd name="connsiteX48" fmla="*/ 431869 w 866110"/>
                  <a:gd name="connsiteY48" fmla="*/ 169521 h 314268"/>
                  <a:gd name="connsiteX49" fmla="*/ 417631 w 866110"/>
                  <a:gd name="connsiteY49" fmla="*/ 179012 h 314268"/>
                  <a:gd name="connsiteX50" fmla="*/ 412885 w 866110"/>
                  <a:gd name="connsiteY50" fmla="*/ 193250 h 314268"/>
                  <a:gd name="connsiteX51" fmla="*/ 403394 w 866110"/>
                  <a:gd name="connsiteY51" fmla="*/ 186131 h 314268"/>
                  <a:gd name="connsiteX52" fmla="*/ 395089 w 866110"/>
                  <a:gd name="connsiteY52" fmla="*/ 186131 h 314268"/>
                  <a:gd name="connsiteX53" fmla="*/ 383224 w 866110"/>
                  <a:gd name="connsiteY53" fmla="*/ 197996 h 314268"/>
                  <a:gd name="connsiteX54" fmla="*/ 364241 w 866110"/>
                  <a:gd name="connsiteY54" fmla="*/ 197996 h 314268"/>
                  <a:gd name="connsiteX55" fmla="*/ 364241 w 866110"/>
                  <a:gd name="connsiteY55" fmla="*/ 192063 h 314268"/>
                  <a:gd name="connsiteX56" fmla="*/ 350003 w 866110"/>
                  <a:gd name="connsiteY56" fmla="*/ 182572 h 314268"/>
                  <a:gd name="connsiteX57" fmla="*/ 333393 w 866110"/>
                  <a:gd name="connsiteY57" fmla="*/ 187318 h 314268"/>
                  <a:gd name="connsiteX58" fmla="*/ 333393 w 866110"/>
                  <a:gd name="connsiteY58" fmla="*/ 201555 h 314268"/>
                  <a:gd name="connsiteX59" fmla="*/ 317969 w 866110"/>
                  <a:gd name="connsiteY59" fmla="*/ 194436 h 314268"/>
                  <a:gd name="connsiteX60" fmla="*/ 312037 w 866110"/>
                  <a:gd name="connsiteY60" fmla="*/ 183758 h 314268"/>
                  <a:gd name="connsiteX61" fmla="*/ 296613 w 866110"/>
                  <a:gd name="connsiteY61" fmla="*/ 179012 h 314268"/>
                  <a:gd name="connsiteX62" fmla="*/ 291867 w 866110"/>
                  <a:gd name="connsiteY62" fmla="*/ 167148 h 314268"/>
                  <a:gd name="connsiteX63" fmla="*/ 272884 w 866110"/>
                  <a:gd name="connsiteY63" fmla="*/ 165961 h 314268"/>
                  <a:gd name="connsiteX64" fmla="*/ 270511 w 866110"/>
                  <a:gd name="connsiteY64" fmla="*/ 154097 h 314268"/>
                  <a:gd name="connsiteX65" fmla="*/ 245596 w 866110"/>
                  <a:gd name="connsiteY65" fmla="*/ 152910 h 314268"/>
                  <a:gd name="connsiteX66" fmla="*/ 231358 w 866110"/>
                  <a:gd name="connsiteY66" fmla="*/ 162402 h 314268"/>
                  <a:gd name="connsiteX67" fmla="*/ 226612 w 866110"/>
                  <a:gd name="connsiteY67" fmla="*/ 177826 h 314268"/>
                  <a:gd name="connsiteX68" fmla="*/ 202883 w 866110"/>
                  <a:gd name="connsiteY68" fmla="*/ 176640 h 314268"/>
                  <a:gd name="connsiteX69" fmla="*/ 175595 w 866110"/>
                  <a:gd name="connsiteY69" fmla="*/ 181385 h 314268"/>
                  <a:gd name="connsiteX70" fmla="*/ 163731 w 866110"/>
                  <a:gd name="connsiteY70" fmla="*/ 176640 h 314268"/>
                  <a:gd name="connsiteX71" fmla="*/ 116272 w 866110"/>
                  <a:gd name="connsiteY71" fmla="*/ 177826 h 314268"/>
                  <a:gd name="connsiteX72" fmla="*/ 113900 w 866110"/>
                  <a:gd name="connsiteY72" fmla="*/ 169521 h 314268"/>
                  <a:gd name="connsiteX73" fmla="*/ 98476 w 866110"/>
                  <a:gd name="connsiteY73" fmla="*/ 163589 h 314268"/>
                  <a:gd name="connsiteX74" fmla="*/ 79492 w 866110"/>
                  <a:gd name="connsiteY74" fmla="*/ 165961 h 314268"/>
                  <a:gd name="connsiteX75" fmla="*/ 77120 w 866110"/>
                  <a:gd name="connsiteY75" fmla="*/ 188504 h 314268"/>
                  <a:gd name="connsiteX76" fmla="*/ 65255 w 866110"/>
                  <a:gd name="connsiteY76" fmla="*/ 179012 h 314268"/>
                  <a:gd name="connsiteX77" fmla="*/ 35594 w 866110"/>
                  <a:gd name="connsiteY77" fmla="*/ 184945 h 314268"/>
                  <a:gd name="connsiteX78" fmla="*/ 40339 w 866110"/>
                  <a:gd name="connsiteY78" fmla="*/ 154097 h 314268"/>
                  <a:gd name="connsiteX79" fmla="*/ 40339 w 866110"/>
                  <a:gd name="connsiteY79" fmla="*/ 109012 h 314268"/>
                  <a:gd name="connsiteX80" fmla="*/ 27289 w 866110"/>
                  <a:gd name="connsiteY80" fmla="*/ 86469 h 314268"/>
                  <a:gd name="connsiteX81" fmla="*/ 4746 w 866110"/>
                  <a:gd name="connsiteY81" fmla="*/ 91215 h 314268"/>
                  <a:gd name="connsiteX82" fmla="*/ 0 w 866110"/>
                  <a:gd name="connsiteY82" fmla="*/ 71045 h 314268"/>
                  <a:gd name="connsiteX83" fmla="*/ 15424 w 866110"/>
                  <a:gd name="connsiteY83" fmla="*/ 54435 h 314268"/>
                  <a:gd name="connsiteX84" fmla="*/ 33221 w 866110"/>
                  <a:gd name="connsiteY84" fmla="*/ 47316 h 314268"/>
                  <a:gd name="connsiteX85" fmla="*/ 37967 w 866110"/>
                  <a:gd name="connsiteY85" fmla="*/ 36638 h 314268"/>
                  <a:gd name="connsiteX86" fmla="*/ 42712 w 866110"/>
                  <a:gd name="connsiteY86" fmla="*/ 33079 h 314268"/>
                  <a:gd name="connsiteX87" fmla="*/ 51018 w 866110"/>
                  <a:gd name="connsiteY87" fmla="*/ 22401 h 314268"/>
                  <a:gd name="connsiteX0" fmla="*/ 61418 w 866110"/>
                  <a:gd name="connsiteY0" fmla="*/ 115766 h 430034"/>
                  <a:gd name="connsiteX1" fmla="*/ 377064 w 866110"/>
                  <a:gd name="connsiteY1" fmla="*/ 0 h 430034"/>
                  <a:gd name="connsiteX2" fmla="*/ 743057 w 866110"/>
                  <a:gd name="connsiteY2" fmla="*/ 115766 h 430034"/>
                  <a:gd name="connsiteX3" fmla="*/ 762889 w 866110"/>
                  <a:gd name="connsiteY3" fmla="*/ 190371 h 430034"/>
                  <a:gd name="connsiteX4" fmla="*/ 778313 w 866110"/>
                  <a:gd name="connsiteY4" fmla="*/ 223591 h 430034"/>
                  <a:gd name="connsiteX5" fmla="*/ 793737 w 866110"/>
                  <a:gd name="connsiteY5" fmla="*/ 235456 h 430034"/>
                  <a:gd name="connsiteX6" fmla="*/ 815093 w 866110"/>
                  <a:gd name="connsiteY6" fmla="*/ 235456 h 430034"/>
                  <a:gd name="connsiteX7" fmla="*/ 866110 w 866110"/>
                  <a:gd name="connsiteY7" fmla="*/ 290033 h 430034"/>
                  <a:gd name="connsiteX8" fmla="*/ 845940 w 866110"/>
                  <a:gd name="connsiteY8" fmla="*/ 304270 h 430034"/>
                  <a:gd name="connsiteX9" fmla="*/ 817466 w 866110"/>
                  <a:gd name="connsiteY9" fmla="*/ 313762 h 430034"/>
                  <a:gd name="connsiteX10" fmla="*/ 815093 w 866110"/>
                  <a:gd name="connsiteY10" fmla="*/ 322067 h 430034"/>
                  <a:gd name="connsiteX11" fmla="*/ 818652 w 866110"/>
                  <a:gd name="connsiteY11" fmla="*/ 338677 h 430034"/>
                  <a:gd name="connsiteX12" fmla="*/ 793737 w 866110"/>
                  <a:gd name="connsiteY12" fmla="*/ 350542 h 430034"/>
                  <a:gd name="connsiteX13" fmla="*/ 770008 w 866110"/>
                  <a:gd name="connsiteY13" fmla="*/ 337491 h 430034"/>
                  <a:gd name="connsiteX14" fmla="*/ 747465 w 866110"/>
                  <a:gd name="connsiteY14" fmla="*/ 338677 h 430034"/>
                  <a:gd name="connsiteX15" fmla="*/ 742719 w 866110"/>
                  <a:gd name="connsiteY15" fmla="*/ 343423 h 430034"/>
                  <a:gd name="connsiteX16" fmla="*/ 727295 w 866110"/>
                  <a:gd name="connsiteY16" fmla="*/ 343423 h 430034"/>
                  <a:gd name="connsiteX17" fmla="*/ 722549 w 866110"/>
                  <a:gd name="connsiteY17" fmla="*/ 350542 h 430034"/>
                  <a:gd name="connsiteX18" fmla="*/ 707126 w 866110"/>
                  <a:gd name="connsiteY18" fmla="*/ 362406 h 430034"/>
                  <a:gd name="connsiteX19" fmla="*/ 701193 w 866110"/>
                  <a:gd name="connsiteY19" fmla="*/ 350542 h 430034"/>
                  <a:gd name="connsiteX20" fmla="*/ 701193 w 866110"/>
                  <a:gd name="connsiteY20" fmla="*/ 343423 h 430034"/>
                  <a:gd name="connsiteX21" fmla="*/ 691702 w 866110"/>
                  <a:gd name="connsiteY21" fmla="*/ 338677 h 430034"/>
                  <a:gd name="connsiteX22" fmla="*/ 682210 w 866110"/>
                  <a:gd name="connsiteY22" fmla="*/ 343423 h 430034"/>
                  <a:gd name="connsiteX23" fmla="*/ 678651 w 866110"/>
                  <a:gd name="connsiteY23" fmla="*/ 351728 h 430034"/>
                  <a:gd name="connsiteX24" fmla="*/ 665600 w 866110"/>
                  <a:gd name="connsiteY24" fmla="*/ 351728 h 430034"/>
                  <a:gd name="connsiteX25" fmla="*/ 638311 w 866110"/>
                  <a:gd name="connsiteY25" fmla="*/ 373084 h 430034"/>
                  <a:gd name="connsiteX26" fmla="*/ 616955 w 866110"/>
                  <a:gd name="connsiteY26" fmla="*/ 376644 h 430034"/>
                  <a:gd name="connsiteX27" fmla="*/ 592040 w 866110"/>
                  <a:gd name="connsiteY27" fmla="*/ 395627 h 430034"/>
                  <a:gd name="connsiteX28" fmla="*/ 592040 w 866110"/>
                  <a:gd name="connsiteY28" fmla="*/ 413424 h 430034"/>
                  <a:gd name="connsiteX29" fmla="*/ 576616 w 866110"/>
                  <a:gd name="connsiteY29" fmla="*/ 413424 h 430034"/>
                  <a:gd name="connsiteX30" fmla="*/ 548141 w 866110"/>
                  <a:gd name="connsiteY30" fmla="*/ 430034 h 430034"/>
                  <a:gd name="connsiteX31" fmla="*/ 533904 w 866110"/>
                  <a:gd name="connsiteY31" fmla="*/ 430034 h 430034"/>
                  <a:gd name="connsiteX32" fmla="*/ 516107 w 866110"/>
                  <a:gd name="connsiteY32" fmla="*/ 411051 h 430034"/>
                  <a:gd name="connsiteX33" fmla="*/ 520853 w 866110"/>
                  <a:gd name="connsiteY33" fmla="*/ 394440 h 430034"/>
                  <a:gd name="connsiteX34" fmla="*/ 512547 w 866110"/>
                  <a:gd name="connsiteY34" fmla="*/ 384949 h 430034"/>
                  <a:gd name="connsiteX35" fmla="*/ 520853 w 866110"/>
                  <a:gd name="connsiteY35" fmla="*/ 377830 h 430034"/>
                  <a:gd name="connsiteX36" fmla="*/ 520853 w 866110"/>
                  <a:gd name="connsiteY36" fmla="*/ 368339 h 430034"/>
                  <a:gd name="connsiteX37" fmla="*/ 527971 w 866110"/>
                  <a:gd name="connsiteY37" fmla="*/ 351728 h 430034"/>
                  <a:gd name="connsiteX38" fmla="*/ 536276 w 866110"/>
                  <a:gd name="connsiteY38" fmla="*/ 354101 h 430034"/>
                  <a:gd name="connsiteX39" fmla="*/ 541022 w 866110"/>
                  <a:gd name="connsiteY39" fmla="*/ 344609 h 430034"/>
                  <a:gd name="connsiteX40" fmla="*/ 536276 w 866110"/>
                  <a:gd name="connsiteY40" fmla="*/ 320880 h 430034"/>
                  <a:gd name="connsiteX41" fmla="*/ 530344 w 866110"/>
                  <a:gd name="connsiteY41" fmla="*/ 311389 h 430034"/>
                  <a:gd name="connsiteX42" fmla="*/ 531531 w 866110"/>
                  <a:gd name="connsiteY42" fmla="*/ 301897 h 430034"/>
                  <a:gd name="connsiteX43" fmla="*/ 488818 w 866110"/>
                  <a:gd name="connsiteY43" fmla="*/ 304270 h 430034"/>
                  <a:gd name="connsiteX44" fmla="*/ 475767 w 866110"/>
                  <a:gd name="connsiteY44" fmla="*/ 291219 h 430034"/>
                  <a:gd name="connsiteX45" fmla="*/ 484073 w 866110"/>
                  <a:gd name="connsiteY45" fmla="*/ 255625 h 430034"/>
                  <a:gd name="connsiteX46" fmla="*/ 467462 w 866110"/>
                  <a:gd name="connsiteY46" fmla="*/ 255625 h 430034"/>
                  <a:gd name="connsiteX47" fmla="*/ 450852 w 866110"/>
                  <a:gd name="connsiteY47" fmla="*/ 268676 h 430034"/>
                  <a:gd name="connsiteX48" fmla="*/ 449665 w 866110"/>
                  <a:gd name="connsiteY48" fmla="*/ 290033 h 430034"/>
                  <a:gd name="connsiteX49" fmla="*/ 431869 w 866110"/>
                  <a:gd name="connsiteY49" fmla="*/ 285287 h 430034"/>
                  <a:gd name="connsiteX50" fmla="*/ 417631 w 866110"/>
                  <a:gd name="connsiteY50" fmla="*/ 294778 h 430034"/>
                  <a:gd name="connsiteX51" fmla="*/ 412885 w 866110"/>
                  <a:gd name="connsiteY51" fmla="*/ 309016 h 430034"/>
                  <a:gd name="connsiteX52" fmla="*/ 403394 w 866110"/>
                  <a:gd name="connsiteY52" fmla="*/ 301897 h 430034"/>
                  <a:gd name="connsiteX53" fmla="*/ 395089 w 866110"/>
                  <a:gd name="connsiteY53" fmla="*/ 301897 h 430034"/>
                  <a:gd name="connsiteX54" fmla="*/ 383224 w 866110"/>
                  <a:gd name="connsiteY54" fmla="*/ 313762 h 430034"/>
                  <a:gd name="connsiteX55" fmla="*/ 364241 w 866110"/>
                  <a:gd name="connsiteY55" fmla="*/ 313762 h 430034"/>
                  <a:gd name="connsiteX56" fmla="*/ 364241 w 866110"/>
                  <a:gd name="connsiteY56" fmla="*/ 307829 h 430034"/>
                  <a:gd name="connsiteX57" fmla="*/ 350003 w 866110"/>
                  <a:gd name="connsiteY57" fmla="*/ 298338 h 430034"/>
                  <a:gd name="connsiteX58" fmla="*/ 333393 w 866110"/>
                  <a:gd name="connsiteY58" fmla="*/ 303084 h 430034"/>
                  <a:gd name="connsiteX59" fmla="*/ 333393 w 866110"/>
                  <a:gd name="connsiteY59" fmla="*/ 317321 h 430034"/>
                  <a:gd name="connsiteX60" fmla="*/ 317969 w 866110"/>
                  <a:gd name="connsiteY60" fmla="*/ 310202 h 430034"/>
                  <a:gd name="connsiteX61" fmla="*/ 312037 w 866110"/>
                  <a:gd name="connsiteY61" fmla="*/ 299524 h 430034"/>
                  <a:gd name="connsiteX62" fmla="*/ 296613 w 866110"/>
                  <a:gd name="connsiteY62" fmla="*/ 294778 h 430034"/>
                  <a:gd name="connsiteX63" fmla="*/ 291867 w 866110"/>
                  <a:gd name="connsiteY63" fmla="*/ 282914 h 430034"/>
                  <a:gd name="connsiteX64" fmla="*/ 272884 w 866110"/>
                  <a:gd name="connsiteY64" fmla="*/ 281727 h 430034"/>
                  <a:gd name="connsiteX65" fmla="*/ 270511 w 866110"/>
                  <a:gd name="connsiteY65" fmla="*/ 269863 h 430034"/>
                  <a:gd name="connsiteX66" fmla="*/ 245596 w 866110"/>
                  <a:gd name="connsiteY66" fmla="*/ 268676 h 430034"/>
                  <a:gd name="connsiteX67" fmla="*/ 231358 w 866110"/>
                  <a:gd name="connsiteY67" fmla="*/ 278168 h 430034"/>
                  <a:gd name="connsiteX68" fmla="*/ 226612 w 866110"/>
                  <a:gd name="connsiteY68" fmla="*/ 293592 h 430034"/>
                  <a:gd name="connsiteX69" fmla="*/ 202883 w 866110"/>
                  <a:gd name="connsiteY69" fmla="*/ 292406 h 430034"/>
                  <a:gd name="connsiteX70" fmla="*/ 175595 w 866110"/>
                  <a:gd name="connsiteY70" fmla="*/ 297151 h 430034"/>
                  <a:gd name="connsiteX71" fmla="*/ 163731 w 866110"/>
                  <a:gd name="connsiteY71" fmla="*/ 292406 h 430034"/>
                  <a:gd name="connsiteX72" fmla="*/ 116272 w 866110"/>
                  <a:gd name="connsiteY72" fmla="*/ 293592 h 430034"/>
                  <a:gd name="connsiteX73" fmla="*/ 113900 w 866110"/>
                  <a:gd name="connsiteY73" fmla="*/ 285287 h 430034"/>
                  <a:gd name="connsiteX74" fmla="*/ 98476 w 866110"/>
                  <a:gd name="connsiteY74" fmla="*/ 279355 h 430034"/>
                  <a:gd name="connsiteX75" fmla="*/ 79492 w 866110"/>
                  <a:gd name="connsiteY75" fmla="*/ 281727 h 430034"/>
                  <a:gd name="connsiteX76" fmla="*/ 77120 w 866110"/>
                  <a:gd name="connsiteY76" fmla="*/ 304270 h 430034"/>
                  <a:gd name="connsiteX77" fmla="*/ 65255 w 866110"/>
                  <a:gd name="connsiteY77" fmla="*/ 294778 h 430034"/>
                  <a:gd name="connsiteX78" fmla="*/ 35594 w 866110"/>
                  <a:gd name="connsiteY78" fmla="*/ 300711 h 430034"/>
                  <a:gd name="connsiteX79" fmla="*/ 40339 w 866110"/>
                  <a:gd name="connsiteY79" fmla="*/ 269863 h 430034"/>
                  <a:gd name="connsiteX80" fmla="*/ 40339 w 866110"/>
                  <a:gd name="connsiteY80" fmla="*/ 224778 h 430034"/>
                  <a:gd name="connsiteX81" fmla="*/ 27289 w 866110"/>
                  <a:gd name="connsiteY81" fmla="*/ 202235 h 430034"/>
                  <a:gd name="connsiteX82" fmla="*/ 4746 w 866110"/>
                  <a:gd name="connsiteY82" fmla="*/ 206981 h 430034"/>
                  <a:gd name="connsiteX83" fmla="*/ 0 w 866110"/>
                  <a:gd name="connsiteY83" fmla="*/ 186811 h 430034"/>
                  <a:gd name="connsiteX84" fmla="*/ 15424 w 866110"/>
                  <a:gd name="connsiteY84" fmla="*/ 170201 h 430034"/>
                  <a:gd name="connsiteX85" fmla="*/ 33221 w 866110"/>
                  <a:gd name="connsiteY85" fmla="*/ 163082 h 430034"/>
                  <a:gd name="connsiteX86" fmla="*/ 37967 w 866110"/>
                  <a:gd name="connsiteY86" fmla="*/ 152404 h 430034"/>
                  <a:gd name="connsiteX87" fmla="*/ 42712 w 866110"/>
                  <a:gd name="connsiteY87" fmla="*/ 148845 h 430034"/>
                  <a:gd name="connsiteX88" fmla="*/ 51018 w 866110"/>
                  <a:gd name="connsiteY88" fmla="*/ 138167 h 430034"/>
                  <a:gd name="connsiteX89" fmla="*/ 61418 w 866110"/>
                  <a:gd name="connsiteY89" fmla="*/ 115766 h 430034"/>
                  <a:gd name="connsiteX0" fmla="*/ 377064 w 866110"/>
                  <a:gd name="connsiteY0" fmla="*/ 0 h 430034"/>
                  <a:gd name="connsiteX1" fmla="*/ 743057 w 866110"/>
                  <a:gd name="connsiteY1" fmla="*/ 115766 h 430034"/>
                  <a:gd name="connsiteX2" fmla="*/ 762889 w 866110"/>
                  <a:gd name="connsiteY2" fmla="*/ 190371 h 430034"/>
                  <a:gd name="connsiteX3" fmla="*/ 778313 w 866110"/>
                  <a:gd name="connsiteY3" fmla="*/ 223591 h 430034"/>
                  <a:gd name="connsiteX4" fmla="*/ 793737 w 866110"/>
                  <a:gd name="connsiteY4" fmla="*/ 235456 h 430034"/>
                  <a:gd name="connsiteX5" fmla="*/ 815093 w 866110"/>
                  <a:gd name="connsiteY5" fmla="*/ 235456 h 430034"/>
                  <a:gd name="connsiteX6" fmla="*/ 866110 w 866110"/>
                  <a:gd name="connsiteY6" fmla="*/ 290033 h 430034"/>
                  <a:gd name="connsiteX7" fmla="*/ 845940 w 866110"/>
                  <a:gd name="connsiteY7" fmla="*/ 304270 h 430034"/>
                  <a:gd name="connsiteX8" fmla="*/ 817466 w 866110"/>
                  <a:gd name="connsiteY8" fmla="*/ 313762 h 430034"/>
                  <a:gd name="connsiteX9" fmla="*/ 815093 w 866110"/>
                  <a:gd name="connsiteY9" fmla="*/ 322067 h 430034"/>
                  <a:gd name="connsiteX10" fmla="*/ 818652 w 866110"/>
                  <a:gd name="connsiteY10" fmla="*/ 338677 h 430034"/>
                  <a:gd name="connsiteX11" fmla="*/ 793737 w 866110"/>
                  <a:gd name="connsiteY11" fmla="*/ 350542 h 430034"/>
                  <a:gd name="connsiteX12" fmla="*/ 770008 w 866110"/>
                  <a:gd name="connsiteY12" fmla="*/ 337491 h 430034"/>
                  <a:gd name="connsiteX13" fmla="*/ 747465 w 866110"/>
                  <a:gd name="connsiteY13" fmla="*/ 338677 h 430034"/>
                  <a:gd name="connsiteX14" fmla="*/ 742719 w 866110"/>
                  <a:gd name="connsiteY14" fmla="*/ 343423 h 430034"/>
                  <a:gd name="connsiteX15" fmla="*/ 727295 w 866110"/>
                  <a:gd name="connsiteY15" fmla="*/ 343423 h 430034"/>
                  <a:gd name="connsiteX16" fmla="*/ 722549 w 866110"/>
                  <a:gd name="connsiteY16" fmla="*/ 350542 h 430034"/>
                  <a:gd name="connsiteX17" fmla="*/ 707126 w 866110"/>
                  <a:gd name="connsiteY17" fmla="*/ 362406 h 430034"/>
                  <a:gd name="connsiteX18" fmla="*/ 701193 w 866110"/>
                  <a:gd name="connsiteY18" fmla="*/ 350542 h 430034"/>
                  <a:gd name="connsiteX19" fmla="*/ 701193 w 866110"/>
                  <a:gd name="connsiteY19" fmla="*/ 343423 h 430034"/>
                  <a:gd name="connsiteX20" fmla="*/ 691702 w 866110"/>
                  <a:gd name="connsiteY20" fmla="*/ 338677 h 430034"/>
                  <a:gd name="connsiteX21" fmla="*/ 682210 w 866110"/>
                  <a:gd name="connsiteY21" fmla="*/ 343423 h 430034"/>
                  <a:gd name="connsiteX22" fmla="*/ 678651 w 866110"/>
                  <a:gd name="connsiteY22" fmla="*/ 351728 h 430034"/>
                  <a:gd name="connsiteX23" fmla="*/ 665600 w 866110"/>
                  <a:gd name="connsiteY23" fmla="*/ 351728 h 430034"/>
                  <a:gd name="connsiteX24" fmla="*/ 638311 w 866110"/>
                  <a:gd name="connsiteY24" fmla="*/ 373084 h 430034"/>
                  <a:gd name="connsiteX25" fmla="*/ 616955 w 866110"/>
                  <a:gd name="connsiteY25" fmla="*/ 376644 h 430034"/>
                  <a:gd name="connsiteX26" fmla="*/ 592040 w 866110"/>
                  <a:gd name="connsiteY26" fmla="*/ 395627 h 430034"/>
                  <a:gd name="connsiteX27" fmla="*/ 592040 w 866110"/>
                  <a:gd name="connsiteY27" fmla="*/ 413424 h 430034"/>
                  <a:gd name="connsiteX28" fmla="*/ 576616 w 866110"/>
                  <a:gd name="connsiteY28" fmla="*/ 413424 h 430034"/>
                  <a:gd name="connsiteX29" fmla="*/ 548141 w 866110"/>
                  <a:gd name="connsiteY29" fmla="*/ 430034 h 430034"/>
                  <a:gd name="connsiteX30" fmla="*/ 533904 w 866110"/>
                  <a:gd name="connsiteY30" fmla="*/ 430034 h 430034"/>
                  <a:gd name="connsiteX31" fmla="*/ 516107 w 866110"/>
                  <a:gd name="connsiteY31" fmla="*/ 411051 h 430034"/>
                  <a:gd name="connsiteX32" fmla="*/ 520853 w 866110"/>
                  <a:gd name="connsiteY32" fmla="*/ 394440 h 430034"/>
                  <a:gd name="connsiteX33" fmla="*/ 512547 w 866110"/>
                  <a:gd name="connsiteY33" fmla="*/ 384949 h 430034"/>
                  <a:gd name="connsiteX34" fmla="*/ 520853 w 866110"/>
                  <a:gd name="connsiteY34" fmla="*/ 377830 h 430034"/>
                  <a:gd name="connsiteX35" fmla="*/ 520853 w 866110"/>
                  <a:gd name="connsiteY35" fmla="*/ 368339 h 430034"/>
                  <a:gd name="connsiteX36" fmla="*/ 527971 w 866110"/>
                  <a:gd name="connsiteY36" fmla="*/ 351728 h 430034"/>
                  <a:gd name="connsiteX37" fmla="*/ 536276 w 866110"/>
                  <a:gd name="connsiteY37" fmla="*/ 354101 h 430034"/>
                  <a:gd name="connsiteX38" fmla="*/ 541022 w 866110"/>
                  <a:gd name="connsiteY38" fmla="*/ 344609 h 430034"/>
                  <a:gd name="connsiteX39" fmla="*/ 536276 w 866110"/>
                  <a:gd name="connsiteY39" fmla="*/ 320880 h 430034"/>
                  <a:gd name="connsiteX40" fmla="*/ 530344 w 866110"/>
                  <a:gd name="connsiteY40" fmla="*/ 311389 h 430034"/>
                  <a:gd name="connsiteX41" fmla="*/ 531531 w 866110"/>
                  <a:gd name="connsiteY41" fmla="*/ 301897 h 430034"/>
                  <a:gd name="connsiteX42" fmla="*/ 488818 w 866110"/>
                  <a:gd name="connsiteY42" fmla="*/ 304270 h 430034"/>
                  <a:gd name="connsiteX43" fmla="*/ 475767 w 866110"/>
                  <a:gd name="connsiteY43" fmla="*/ 291219 h 430034"/>
                  <a:gd name="connsiteX44" fmla="*/ 484073 w 866110"/>
                  <a:gd name="connsiteY44" fmla="*/ 255625 h 430034"/>
                  <a:gd name="connsiteX45" fmla="*/ 467462 w 866110"/>
                  <a:gd name="connsiteY45" fmla="*/ 255625 h 430034"/>
                  <a:gd name="connsiteX46" fmla="*/ 450852 w 866110"/>
                  <a:gd name="connsiteY46" fmla="*/ 268676 h 430034"/>
                  <a:gd name="connsiteX47" fmla="*/ 449665 w 866110"/>
                  <a:gd name="connsiteY47" fmla="*/ 290033 h 430034"/>
                  <a:gd name="connsiteX48" fmla="*/ 431869 w 866110"/>
                  <a:gd name="connsiteY48" fmla="*/ 285287 h 430034"/>
                  <a:gd name="connsiteX49" fmla="*/ 417631 w 866110"/>
                  <a:gd name="connsiteY49" fmla="*/ 294778 h 430034"/>
                  <a:gd name="connsiteX50" fmla="*/ 412885 w 866110"/>
                  <a:gd name="connsiteY50" fmla="*/ 309016 h 430034"/>
                  <a:gd name="connsiteX51" fmla="*/ 403394 w 866110"/>
                  <a:gd name="connsiteY51" fmla="*/ 301897 h 430034"/>
                  <a:gd name="connsiteX52" fmla="*/ 395089 w 866110"/>
                  <a:gd name="connsiteY52" fmla="*/ 301897 h 430034"/>
                  <a:gd name="connsiteX53" fmla="*/ 383224 w 866110"/>
                  <a:gd name="connsiteY53" fmla="*/ 313762 h 430034"/>
                  <a:gd name="connsiteX54" fmla="*/ 364241 w 866110"/>
                  <a:gd name="connsiteY54" fmla="*/ 313762 h 430034"/>
                  <a:gd name="connsiteX55" fmla="*/ 364241 w 866110"/>
                  <a:gd name="connsiteY55" fmla="*/ 307829 h 430034"/>
                  <a:gd name="connsiteX56" fmla="*/ 350003 w 866110"/>
                  <a:gd name="connsiteY56" fmla="*/ 298338 h 430034"/>
                  <a:gd name="connsiteX57" fmla="*/ 333393 w 866110"/>
                  <a:gd name="connsiteY57" fmla="*/ 303084 h 430034"/>
                  <a:gd name="connsiteX58" fmla="*/ 333393 w 866110"/>
                  <a:gd name="connsiteY58" fmla="*/ 317321 h 430034"/>
                  <a:gd name="connsiteX59" fmla="*/ 317969 w 866110"/>
                  <a:gd name="connsiteY59" fmla="*/ 310202 h 430034"/>
                  <a:gd name="connsiteX60" fmla="*/ 312037 w 866110"/>
                  <a:gd name="connsiteY60" fmla="*/ 299524 h 430034"/>
                  <a:gd name="connsiteX61" fmla="*/ 296613 w 866110"/>
                  <a:gd name="connsiteY61" fmla="*/ 294778 h 430034"/>
                  <a:gd name="connsiteX62" fmla="*/ 291867 w 866110"/>
                  <a:gd name="connsiteY62" fmla="*/ 282914 h 430034"/>
                  <a:gd name="connsiteX63" fmla="*/ 272884 w 866110"/>
                  <a:gd name="connsiteY63" fmla="*/ 281727 h 430034"/>
                  <a:gd name="connsiteX64" fmla="*/ 270511 w 866110"/>
                  <a:gd name="connsiteY64" fmla="*/ 269863 h 430034"/>
                  <a:gd name="connsiteX65" fmla="*/ 245596 w 866110"/>
                  <a:gd name="connsiteY65" fmla="*/ 268676 h 430034"/>
                  <a:gd name="connsiteX66" fmla="*/ 231358 w 866110"/>
                  <a:gd name="connsiteY66" fmla="*/ 278168 h 430034"/>
                  <a:gd name="connsiteX67" fmla="*/ 226612 w 866110"/>
                  <a:gd name="connsiteY67" fmla="*/ 293592 h 430034"/>
                  <a:gd name="connsiteX68" fmla="*/ 202883 w 866110"/>
                  <a:gd name="connsiteY68" fmla="*/ 292406 h 430034"/>
                  <a:gd name="connsiteX69" fmla="*/ 175595 w 866110"/>
                  <a:gd name="connsiteY69" fmla="*/ 297151 h 430034"/>
                  <a:gd name="connsiteX70" fmla="*/ 163731 w 866110"/>
                  <a:gd name="connsiteY70" fmla="*/ 292406 h 430034"/>
                  <a:gd name="connsiteX71" fmla="*/ 116272 w 866110"/>
                  <a:gd name="connsiteY71" fmla="*/ 293592 h 430034"/>
                  <a:gd name="connsiteX72" fmla="*/ 113900 w 866110"/>
                  <a:gd name="connsiteY72" fmla="*/ 285287 h 430034"/>
                  <a:gd name="connsiteX73" fmla="*/ 98476 w 866110"/>
                  <a:gd name="connsiteY73" fmla="*/ 279355 h 430034"/>
                  <a:gd name="connsiteX74" fmla="*/ 79492 w 866110"/>
                  <a:gd name="connsiteY74" fmla="*/ 281727 h 430034"/>
                  <a:gd name="connsiteX75" fmla="*/ 77120 w 866110"/>
                  <a:gd name="connsiteY75" fmla="*/ 304270 h 430034"/>
                  <a:gd name="connsiteX76" fmla="*/ 65255 w 866110"/>
                  <a:gd name="connsiteY76" fmla="*/ 294778 h 430034"/>
                  <a:gd name="connsiteX77" fmla="*/ 35594 w 866110"/>
                  <a:gd name="connsiteY77" fmla="*/ 300711 h 430034"/>
                  <a:gd name="connsiteX78" fmla="*/ 40339 w 866110"/>
                  <a:gd name="connsiteY78" fmla="*/ 269863 h 430034"/>
                  <a:gd name="connsiteX79" fmla="*/ 40339 w 866110"/>
                  <a:gd name="connsiteY79" fmla="*/ 224778 h 430034"/>
                  <a:gd name="connsiteX80" fmla="*/ 27289 w 866110"/>
                  <a:gd name="connsiteY80" fmla="*/ 202235 h 430034"/>
                  <a:gd name="connsiteX81" fmla="*/ 4746 w 866110"/>
                  <a:gd name="connsiteY81" fmla="*/ 206981 h 430034"/>
                  <a:gd name="connsiteX82" fmla="*/ 0 w 866110"/>
                  <a:gd name="connsiteY82" fmla="*/ 186811 h 430034"/>
                  <a:gd name="connsiteX83" fmla="*/ 15424 w 866110"/>
                  <a:gd name="connsiteY83" fmla="*/ 170201 h 430034"/>
                  <a:gd name="connsiteX84" fmla="*/ 33221 w 866110"/>
                  <a:gd name="connsiteY84" fmla="*/ 163082 h 430034"/>
                  <a:gd name="connsiteX85" fmla="*/ 37967 w 866110"/>
                  <a:gd name="connsiteY85" fmla="*/ 152404 h 430034"/>
                  <a:gd name="connsiteX86" fmla="*/ 42712 w 866110"/>
                  <a:gd name="connsiteY86" fmla="*/ 148845 h 430034"/>
                  <a:gd name="connsiteX87" fmla="*/ 51018 w 866110"/>
                  <a:gd name="connsiteY87" fmla="*/ 138167 h 430034"/>
                  <a:gd name="connsiteX88" fmla="*/ 61418 w 866110"/>
                  <a:gd name="connsiteY88" fmla="*/ 115766 h 430034"/>
                  <a:gd name="connsiteX89" fmla="*/ 468504 w 866110"/>
                  <a:gd name="connsiteY89" fmla="*/ 91440 h 430034"/>
                  <a:gd name="connsiteX0" fmla="*/ 743057 w 866110"/>
                  <a:gd name="connsiteY0" fmla="*/ 58948 h 373216"/>
                  <a:gd name="connsiteX1" fmla="*/ 762889 w 866110"/>
                  <a:gd name="connsiteY1" fmla="*/ 133553 h 373216"/>
                  <a:gd name="connsiteX2" fmla="*/ 778313 w 866110"/>
                  <a:gd name="connsiteY2" fmla="*/ 166773 h 373216"/>
                  <a:gd name="connsiteX3" fmla="*/ 793737 w 866110"/>
                  <a:gd name="connsiteY3" fmla="*/ 178638 h 373216"/>
                  <a:gd name="connsiteX4" fmla="*/ 815093 w 866110"/>
                  <a:gd name="connsiteY4" fmla="*/ 178638 h 373216"/>
                  <a:gd name="connsiteX5" fmla="*/ 866110 w 866110"/>
                  <a:gd name="connsiteY5" fmla="*/ 233215 h 373216"/>
                  <a:gd name="connsiteX6" fmla="*/ 845940 w 866110"/>
                  <a:gd name="connsiteY6" fmla="*/ 247452 h 373216"/>
                  <a:gd name="connsiteX7" fmla="*/ 817466 w 866110"/>
                  <a:gd name="connsiteY7" fmla="*/ 256944 h 373216"/>
                  <a:gd name="connsiteX8" fmla="*/ 815093 w 866110"/>
                  <a:gd name="connsiteY8" fmla="*/ 265249 h 373216"/>
                  <a:gd name="connsiteX9" fmla="*/ 818652 w 866110"/>
                  <a:gd name="connsiteY9" fmla="*/ 281859 h 373216"/>
                  <a:gd name="connsiteX10" fmla="*/ 793737 w 866110"/>
                  <a:gd name="connsiteY10" fmla="*/ 293724 h 373216"/>
                  <a:gd name="connsiteX11" fmla="*/ 770008 w 866110"/>
                  <a:gd name="connsiteY11" fmla="*/ 280673 h 373216"/>
                  <a:gd name="connsiteX12" fmla="*/ 747465 w 866110"/>
                  <a:gd name="connsiteY12" fmla="*/ 281859 h 373216"/>
                  <a:gd name="connsiteX13" fmla="*/ 742719 w 866110"/>
                  <a:gd name="connsiteY13" fmla="*/ 286605 h 373216"/>
                  <a:gd name="connsiteX14" fmla="*/ 727295 w 866110"/>
                  <a:gd name="connsiteY14" fmla="*/ 286605 h 373216"/>
                  <a:gd name="connsiteX15" fmla="*/ 722549 w 866110"/>
                  <a:gd name="connsiteY15" fmla="*/ 293724 h 373216"/>
                  <a:gd name="connsiteX16" fmla="*/ 707126 w 866110"/>
                  <a:gd name="connsiteY16" fmla="*/ 305588 h 373216"/>
                  <a:gd name="connsiteX17" fmla="*/ 701193 w 866110"/>
                  <a:gd name="connsiteY17" fmla="*/ 293724 h 373216"/>
                  <a:gd name="connsiteX18" fmla="*/ 701193 w 866110"/>
                  <a:gd name="connsiteY18" fmla="*/ 286605 h 373216"/>
                  <a:gd name="connsiteX19" fmla="*/ 691702 w 866110"/>
                  <a:gd name="connsiteY19" fmla="*/ 281859 h 373216"/>
                  <a:gd name="connsiteX20" fmla="*/ 682210 w 866110"/>
                  <a:gd name="connsiteY20" fmla="*/ 286605 h 373216"/>
                  <a:gd name="connsiteX21" fmla="*/ 678651 w 866110"/>
                  <a:gd name="connsiteY21" fmla="*/ 294910 h 373216"/>
                  <a:gd name="connsiteX22" fmla="*/ 665600 w 866110"/>
                  <a:gd name="connsiteY22" fmla="*/ 294910 h 373216"/>
                  <a:gd name="connsiteX23" fmla="*/ 638311 w 866110"/>
                  <a:gd name="connsiteY23" fmla="*/ 316266 h 373216"/>
                  <a:gd name="connsiteX24" fmla="*/ 616955 w 866110"/>
                  <a:gd name="connsiteY24" fmla="*/ 319826 h 373216"/>
                  <a:gd name="connsiteX25" fmla="*/ 592040 w 866110"/>
                  <a:gd name="connsiteY25" fmla="*/ 338809 h 373216"/>
                  <a:gd name="connsiteX26" fmla="*/ 592040 w 866110"/>
                  <a:gd name="connsiteY26" fmla="*/ 356606 h 373216"/>
                  <a:gd name="connsiteX27" fmla="*/ 576616 w 866110"/>
                  <a:gd name="connsiteY27" fmla="*/ 356606 h 373216"/>
                  <a:gd name="connsiteX28" fmla="*/ 548141 w 866110"/>
                  <a:gd name="connsiteY28" fmla="*/ 373216 h 373216"/>
                  <a:gd name="connsiteX29" fmla="*/ 533904 w 866110"/>
                  <a:gd name="connsiteY29" fmla="*/ 373216 h 373216"/>
                  <a:gd name="connsiteX30" fmla="*/ 516107 w 866110"/>
                  <a:gd name="connsiteY30" fmla="*/ 354233 h 373216"/>
                  <a:gd name="connsiteX31" fmla="*/ 520853 w 866110"/>
                  <a:gd name="connsiteY31" fmla="*/ 337622 h 373216"/>
                  <a:gd name="connsiteX32" fmla="*/ 512547 w 866110"/>
                  <a:gd name="connsiteY32" fmla="*/ 328131 h 373216"/>
                  <a:gd name="connsiteX33" fmla="*/ 520853 w 866110"/>
                  <a:gd name="connsiteY33" fmla="*/ 321012 h 373216"/>
                  <a:gd name="connsiteX34" fmla="*/ 520853 w 866110"/>
                  <a:gd name="connsiteY34" fmla="*/ 311521 h 373216"/>
                  <a:gd name="connsiteX35" fmla="*/ 527971 w 866110"/>
                  <a:gd name="connsiteY35" fmla="*/ 294910 h 373216"/>
                  <a:gd name="connsiteX36" fmla="*/ 536276 w 866110"/>
                  <a:gd name="connsiteY36" fmla="*/ 297283 h 373216"/>
                  <a:gd name="connsiteX37" fmla="*/ 541022 w 866110"/>
                  <a:gd name="connsiteY37" fmla="*/ 287791 h 373216"/>
                  <a:gd name="connsiteX38" fmla="*/ 536276 w 866110"/>
                  <a:gd name="connsiteY38" fmla="*/ 264062 h 373216"/>
                  <a:gd name="connsiteX39" fmla="*/ 530344 w 866110"/>
                  <a:gd name="connsiteY39" fmla="*/ 254571 h 373216"/>
                  <a:gd name="connsiteX40" fmla="*/ 531531 w 866110"/>
                  <a:gd name="connsiteY40" fmla="*/ 245079 h 373216"/>
                  <a:gd name="connsiteX41" fmla="*/ 488818 w 866110"/>
                  <a:gd name="connsiteY41" fmla="*/ 247452 h 373216"/>
                  <a:gd name="connsiteX42" fmla="*/ 475767 w 866110"/>
                  <a:gd name="connsiteY42" fmla="*/ 234401 h 373216"/>
                  <a:gd name="connsiteX43" fmla="*/ 484073 w 866110"/>
                  <a:gd name="connsiteY43" fmla="*/ 198807 h 373216"/>
                  <a:gd name="connsiteX44" fmla="*/ 467462 w 866110"/>
                  <a:gd name="connsiteY44" fmla="*/ 198807 h 373216"/>
                  <a:gd name="connsiteX45" fmla="*/ 450852 w 866110"/>
                  <a:gd name="connsiteY45" fmla="*/ 211858 h 373216"/>
                  <a:gd name="connsiteX46" fmla="*/ 449665 w 866110"/>
                  <a:gd name="connsiteY46" fmla="*/ 233215 h 373216"/>
                  <a:gd name="connsiteX47" fmla="*/ 431869 w 866110"/>
                  <a:gd name="connsiteY47" fmla="*/ 228469 h 373216"/>
                  <a:gd name="connsiteX48" fmla="*/ 417631 w 866110"/>
                  <a:gd name="connsiteY48" fmla="*/ 237960 h 373216"/>
                  <a:gd name="connsiteX49" fmla="*/ 412885 w 866110"/>
                  <a:gd name="connsiteY49" fmla="*/ 252198 h 373216"/>
                  <a:gd name="connsiteX50" fmla="*/ 403394 w 866110"/>
                  <a:gd name="connsiteY50" fmla="*/ 245079 h 373216"/>
                  <a:gd name="connsiteX51" fmla="*/ 395089 w 866110"/>
                  <a:gd name="connsiteY51" fmla="*/ 245079 h 373216"/>
                  <a:gd name="connsiteX52" fmla="*/ 383224 w 866110"/>
                  <a:gd name="connsiteY52" fmla="*/ 256944 h 373216"/>
                  <a:gd name="connsiteX53" fmla="*/ 364241 w 866110"/>
                  <a:gd name="connsiteY53" fmla="*/ 256944 h 373216"/>
                  <a:gd name="connsiteX54" fmla="*/ 364241 w 866110"/>
                  <a:gd name="connsiteY54" fmla="*/ 251011 h 373216"/>
                  <a:gd name="connsiteX55" fmla="*/ 350003 w 866110"/>
                  <a:gd name="connsiteY55" fmla="*/ 241520 h 373216"/>
                  <a:gd name="connsiteX56" fmla="*/ 333393 w 866110"/>
                  <a:gd name="connsiteY56" fmla="*/ 246266 h 373216"/>
                  <a:gd name="connsiteX57" fmla="*/ 333393 w 866110"/>
                  <a:gd name="connsiteY57" fmla="*/ 260503 h 373216"/>
                  <a:gd name="connsiteX58" fmla="*/ 317969 w 866110"/>
                  <a:gd name="connsiteY58" fmla="*/ 253384 h 373216"/>
                  <a:gd name="connsiteX59" fmla="*/ 312037 w 866110"/>
                  <a:gd name="connsiteY59" fmla="*/ 242706 h 373216"/>
                  <a:gd name="connsiteX60" fmla="*/ 296613 w 866110"/>
                  <a:gd name="connsiteY60" fmla="*/ 237960 h 373216"/>
                  <a:gd name="connsiteX61" fmla="*/ 291867 w 866110"/>
                  <a:gd name="connsiteY61" fmla="*/ 226096 h 373216"/>
                  <a:gd name="connsiteX62" fmla="*/ 272884 w 866110"/>
                  <a:gd name="connsiteY62" fmla="*/ 224909 h 373216"/>
                  <a:gd name="connsiteX63" fmla="*/ 270511 w 866110"/>
                  <a:gd name="connsiteY63" fmla="*/ 213045 h 373216"/>
                  <a:gd name="connsiteX64" fmla="*/ 245596 w 866110"/>
                  <a:gd name="connsiteY64" fmla="*/ 211858 h 373216"/>
                  <a:gd name="connsiteX65" fmla="*/ 231358 w 866110"/>
                  <a:gd name="connsiteY65" fmla="*/ 221350 h 373216"/>
                  <a:gd name="connsiteX66" fmla="*/ 226612 w 866110"/>
                  <a:gd name="connsiteY66" fmla="*/ 236774 h 373216"/>
                  <a:gd name="connsiteX67" fmla="*/ 202883 w 866110"/>
                  <a:gd name="connsiteY67" fmla="*/ 235588 h 373216"/>
                  <a:gd name="connsiteX68" fmla="*/ 175595 w 866110"/>
                  <a:gd name="connsiteY68" fmla="*/ 240333 h 373216"/>
                  <a:gd name="connsiteX69" fmla="*/ 163731 w 866110"/>
                  <a:gd name="connsiteY69" fmla="*/ 235588 h 373216"/>
                  <a:gd name="connsiteX70" fmla="*/ 116272 w 866110"/>
                  <a:gd name="connsiteY70" fmla="*/ 236774 h 373216"/>
                  <a:gd name="connsiteX71" fmla="*/ 113900 w 866110"/>
                  <a:gd name="connsiteY71" fmla="*/ 228469 h 373216"/>
                  <a:gd name="connsiteX72" fmla="*/ 98476 w 866110"/>
                  <a:gd name="connsiteY72" fmla="*/ 222537 h 373216"/>
                  <a:gd name="connsiteX73" fmla="*/ 79492 w 866110"/>
                  <a:gd name="connsiteY73" fmla="*/ 224909 h 373216"/>
                  <a:gd name="connsiteX74" fmla="*/ 77120 w 866110"/>
                  <a:gd name="connsiteY74" fmla="*/ 247452 h 373216"/>
                  <a:gd name="connsiteX75" fmla="*/ 65255 w 866110"/>
                  <a:gd name="connsiteY75" fmla="*/ 237960 h 373216"/>
                  <a:gd name="connsiteX76" fmla="*/ 35594 w 866110"/>
                  <a:gd name="connsiteY76" fmla="*/ 243893 h 373216"/>
                  <a:gd name="connsiteX77" fmla="*/ 40339 w 866110"/>
                  <a:gd name="connsiteY77" fmla="*/ 213045 h 373216"/>
                  <a:gd name="connsiteX78" fmla="*/ 40339 w 866110"/>
                  <a:gd name="connsiteY78" fmla="*/ 167960 h 373216"/>
                  <a:gd name="connsiteX79" fmla="*/ 27289 w 866110"/>
                  <a:gd name="connsiteY79" fmla="*/ 145417 h 373216"/>
                  <a:gd name="connsiteX80" fmla="*/ 4746 w 866110"/>
                  <a:gd name="connsiteY80" fmla="*/ 150163 h 373216"/>
                  <a:gd name="connsiteX81" fmla="*/ 0 w 866110"/>
                  <a:gd name="connsiteY81" fmla="*/ 129993 h 373216"/>
                  <a:gd name="connsiteX82" fmla="*/ 15424 w 866110"/>
                  <a:gd name="connsiteY82" fmla="*/ 113383 h 373216"/>
                  <a:gd name="connsiteX83" fmla="*/ 33221 w 866110"/>
                  <a:gd name="connsiteY83" fmla="*/ 106264 h 373216"/>
                  <a:gd name="connsiteX84" fmla="*/ 37967 w 866110"/>
                  <a:gd name="connsiteY84" fmla="*/ 95586 h 373216"/>
                  <a:gd name="connsiteX85" fmla="*/ 42712 w 866110"/>
                  <a:gd name="connsiteY85" fmla="*/ 92027 h 373216"/>
                  <a:gd name="connsiteX86" fmla="*/ 51018 w 866110"/>
                  <a:gd name="connsiteY86" fmla="*/ 81349 h 373216"/>
                  <a:gd name="connsiteX87" fmla="*/ 61418 w 866110"/>
                  <a:gd name="connsiteY87" fmla="*/ 58948 h 373216"/>
                  <a:gd name="connsiteX88" fmla="*/ 468504 w 866110"/>
                  <a:gd name="connsiteY88" fmla="*/ 34622 h 373216"/>
                  <a:gd name="connsiteX0" fmla="*/ 743057 w 866110"/>
                  <a:gd name="connsiteY0" fmla="*/ 0 h 314268"/>
                  <a:gd name="connsiteX1" fmla="*/ 762889 w 866110"/>
                  <a:gd name="connsiteY1" fmla="*/ 74605 h 314268"/>
                  <a:gd name="connsiteX2" fmla="*/ 778313 w 866110"/>
                  <a:gd name="connsiteY2" fmla="*/ 107825 h 314268"/>
                  <a:gd name="connsiteX3" fmla="*/ 793737 w 866110"/>
                  <a:gd name="connsiteY3" fmla="*/ 119690 h 314268"/>
                  <a:gd name="connsiteX4" fmla="*/ 815093 w 866110"/>
                  <a:gd name="connsiteY4" fmla="*/ 119690 h 314268"/>
                  <a:gd name="connsiteX5" fmla="*/ 866110 w 866110"/>
                  <a:gd name="connsiteY5" fmla="*/ 174267 h 314268"/>
                  <a:gd name="connsiteX6" fmla="*/ 845940 w 866110"/>
                  <a:gd name="connsiteY6" fmla="*/ 188504 h 314268"/>
                  <a:gd name="connsiteX7" fmla="*/ 817466 w 866110"/>
                  <a:gd name="connsiteY7" fmla="*/ 197996 h 314268"/>
                  <a:gd name="connsiteX8" fmla="*/ 815093 w 866110"/>
                  <a:gd name="connsiteY8" fmla="*/ 206301 h 314268"/>
                  <a:gd name="connsiteX9" fmla="*/ 818652 w 866110"/>
                  <a:gd name="connsiteY9" fmla="*/ 222911 h 314268"/>
                  <a:gd name="connsiteX10" fmla="*/ 793737 w 866110"/>
                  <a:gd name="connsiteY10" fmla="*/ 234776 h 314268"/>
                  <a:gd name="connsiteX11" fmla="*/ 770008 w 866110"/>
                  <a:gd name="connsiteY11" fmla="*/ 221725 h 314268"/>
                  <a:gd name="connsiteX12" fmla="*/ 747465 w 866110"/>
                  <a:gd name="connsiteY12" fmla="*/ 222911 h 314268"/>
                  <a:gd name="connsiteX13" fmla="*/ 742719 w 866110"/>
                  <a:gd name="connsiteY13" fmla="*/ 227657 h 314268"/>
                  <a:gd name="connsiteX14" fmla="*/ 727295 w 866110"/>
                  <a:gd name="connsiteY14" fmla="*/ 227657 h 314268"/>
                  <a:gd name="connsiteX15" fmla="*/ 722549 w 866110"/>
                  <a:gd name="connsiteY15" fmla="*/ 234776 h 314268"/>
                  <a:gd name="connsiteX16" fmla="*/ 707126 w 866110"/>
                  <a:gd name="connsiteY16" fmla="*/ 246640 h 314268"/>
                  <a:gd name="connsiteX17" fmla="*/ 701193 w 866110"/>
                  <a:gd name="connsiteY17" fmla="*/ 234776 h 314268"/>
                  <a:gd name="connsiteX18" fmla="*/ 701193 w 866110"/>
                  <a:gd name="connsiteY18" fmla="*/ 227657 h 314268"/>
                  <a:gd name="connsiteX19" fmla="*/ 691702 w 866110"/>
                  <a:gd name="connsiteY19" fmla="*/ 222911 h 314268"/>
                  <a:gd name="connsiteX20" fmla="*/ 682210 w 866110"/>
                  <a:gd name="connsiteY20" fmla="*/ 227657 h 314268"/>
                  <a:gd name="connsiteX21" fmla="*/ 678651 w 866110"/>
                  <a:gd name="connsiteY21" fmla="*/ 235962 h 314268"/>
                  <a:gd name="connsiteX22" fmla="*/ 665600 w 866110"/>
                  <a:gd name="connsiteY22" fmla="*/ 235962 h 314268"/>
                  <a:gd name="connsiteX23" fmla="*/ 638311 w 866110"/>
                  <a:gd name="connsiteY23" fmla="*/ 257318 h 314268"/>
                  <a:gd name="connsiteX24" fmla="*/ 616955 w 866110"/>
                  <a:gd name="connsiteY24" fmla="*/ 260878 h 314268"/>
                  <a:gd name="connsiteX25" fmla="*/ 592040 w 866110"/>
                  <a:gd name="connsiteY25" fmla="*/ 279861 h 314268"/>
                  <a:gd name="connsiteX26" fmla="*/ 592040 w 866110"/>
                  <a:gd name="connsiteY26" fmla="*/ 297658 h 314268"/>
                  <a:gd name="connsiteX27" fmla="*/ 576616 w 866110"/>
                  <a:gd name="connsiteY27" fmla="*/ 297658 h 314268"/>
                  <a:gd name="connsiteX28" fmla="*/ 548141 w 866110"/>
                  <a:gd name="connsiteY28" fmla="*/ 314268 h 314268"/>
                  <a:gd name="connsiteX29" fmla="*/ 533904 w 866110"/>
                  <a:gd name="connsiteY29" fmla="*/ 314268 h 314268"/>
                  <a:gd name="connsiteX30" fmla="*/ 516107 w 866110"/>
                  <a:gd name="connsiteY30" fmla="*/ 295285 h 314268"/>
                  <a:gd name="connsiteX31" fmla="*/ 520853 w 866110"/>
                  <a:gd name="connsiteY31" fmla="*/ 278674 h 314268"/>
                  <a:gd name="connsiteX32" fmla="*/ 512547 w 866110"/>
                  <a:gd name="connsiteY32" fmla="*/ 269183 h 314268"/>
                  <a:gd name="connsiteX33" fmla="*/ 520853 w 866110"/>
                  <a:gd name="connsiteY33" fmla="*/ 262064 h 314268"/>
                  <a:gd name="connsiteX34" fmla="*/ 520853 w 866110"/>
                  <a:gd name="connsiteY34" fmla="*/ 252573 h 314268"/>
                  <a:gd name="connsiteX35" fmla="*/ 527971 w 866110"/>
                  <a:gd name="connsiteY35" fmla="*/ 235962 h 314268"/>
                  <a:gd name="connsiteX36" fmla="*/ 536276 w 866110"/>
                  <a:gd name="connsiteY36" fmla="*/ 238335 h 314268"/>
                  <a:gd name="connsiteX37" fmla="*/ 541022 w 866110"/>
                  <a:gd name="connsiteY37" fmla="*/ 228843 h 314268"/>
                  <a:gd name="connsiteX38" fmla="*/ 536276 w 866110"/>
                  <a:gd name="connsiteY38" fmla="*/ 205114 h 314268"/>
                  <a:gd name="connsiteX39" fmla="*/ 530344 w 866110"/>
                  <a:gd name="connsiteY39" fmla="*/ 195623 h 314268"/>
                  <a:gd name="connsiteX40" fmla="*/ 531531 w 866110"/>
                  <a:gd name="connsiteY40" fmla="*/ 186131 h 314268"/>
                  <a:gd name="connsiteX41" fmla="*/ 488818 w 866110"/>
                  <a:gd name="connsiteY41" fmla="*/ 188504 h 314268"/>
                  <a:gd name="connsiteX42" fmla="*/ 475767 w 866110"/>
                  <a:gd name="connsiteY42" fmla="*/ 175453 h 314268"/>
                  <a:gd name="connsiteX43" fmla="*/ 484073 w 866110"/>
                  <a:gd name="connsiteY43" fmla="*/ 139859 h 314268"/>
                  <a:gd name="connsiteX44" fmla="*/ 467462 w 866110"/>
                  <a:gd name="connsiteY44" fmla="*/ 139859 h 314268"/>
                  <a:gd name="connsiteX45" fmla="*/ 450852 w 866110"/>
                  <a:gd name="connsiteY45" fmla="*/ 152910 h 314268"/>
                  <a:gd name="connsiteX46" fmla="*/ 449665 w 866110"/>
                  <a:gd name="connsiteY46" fmla="*/ 174267 h 314268"/>
                  <a:gd name="connsiteX47" fmla="*/ 431869 w 866110"/>
                  <a:gd name="connsiteY47" fmla="*/ 169521 h 314268"/>
                  <a:gd name="connsiteX48" fmla="*/ 417631 w 866110"/>
                  <a:gd name="connsiteY48" fmla="*/ 179012 h 314268"/>
                  <a:gd name="connsiteX49" fmla="*/ 412885 w 866110"/>
                  <a:gd name="connsiteY49" fmla="*/ 193250 h 314268"/>
                  <a:gd name="connsiteX50" fmla="*/ 403394 w 866110"/>
                  <a:gd name="connsiteY50" fmla="*/ 186131 h 314268"/>
                  <a:gd name="connsiteX51" fmla="*/ 395089 w 866110"/>
                  <a:gd name="connsiteY51" fmla="*/ 186131 h 314268"/>
                  <a:gd name="connsiteX52" fmla="*/ 383224 w 866110"/>
                  <a:gd name="connsiteY52" fmla="*/ 197996 h 314268"/>
                  <a:gd name="connsiteX53" fmla="*/ 364241 w 866110"/>
                  <a:gd name="connsiteY53" fmla="*/ 197996 h 314268"/>
                  <a:gd name="connsiteX54" fmla="*/ 364241 w 866110"/>
                  <a:gd name="connsiteY54" fmla="*/ 192063 h 314268"/>
                  <a:gd name="connsiteX55" fmla="*/ 350003 w 866110"/>
                  <a:gd name="connsiteY55" fmla="*/ 182572 h 314268"/>
                  <a:gd name="connsiteX56" fmla="*/ 333393 w 866110"/>
                  <a:gd name="connsiteY56" fmla="*/ 187318 h 314268"/>
                  <a:gd name="connsiteX57" fmla="*/ 333393 w 866110"/>
                  <a:gd name="connsiteY57" fmla="*/ 201555 h 314268"/>
                  <a:gd name="connsiteX58" fmla="*/ 317969 w 866110"/>
                  <a:gd name="connsiteY58" fmla="*/ 194436 h 314268"/>
                  <a:gd name="connsiteX59" fmla="*/ 312037 w 866110"/>
                  <a:gd name="connsiteY59" fmla="*/ 183758 h 314268"/>
                  <a:gd name="connsiteX60" fmla="*/ 296613 w 866110"/>
                  <a:gd name="connsiteY60" fmla="*/ 179012 h 314268"/>
                  <a:gd name="connsiteX61" fmla="*/ 291867 w 866110"/>
                  <a:gd name="connsiteY61" fmla="*/ 167148 h 314268"/>
                  <a:gd name="connsiteX62" fmla="*/ 272884 w 866110"/>
                  <a:gd name="connsiteY62" fmla="*/ 165961 h 314268"/>
                  <a:gd name="connsiteX63" fmla="*/ 270511 w 866110"/>
                  <a:gd name="connsiteY63" fmla="*/ 154097 h 314268"/>
                  <a:gd name="connsiteX64" fmla="*/ 245596 w 866110"/>
                  <a:gd name="connsiteY64" fmla="*/ 152910 h 314268"/>
                  <a:gd name="connsiteX65" fmla="*/ 231358 w 866110"/>
                  <a:gd name="connsiteY65" fmla="*/ 162402 h 314268"/>
                  <a:gd name="connsiteX66" fmla="*/ 226612 w 866110"/>
                  <a:gd name="connsiteY66" fmla="*/ 177826 h 314268"/>
                  <a:gd name="connsiteX67" fmla="*/ 202883 w 866110"/>
                  <a:gd name="connsiteY67" fmla="*/ 176640 h 314268"/>
                  <a:gd name="connsiteX68" fmla="*/ 175595 w 866110"/>
                  <a:gd name="connsiteY68" fmla="*/ 181385 h 314268"/>
                  <a:gd name="connsiteX69" fmla="*/ 163731 w 866110"/>
                  <a:gd name="connsiteY69" fmla="*/ 176640 h 314268"/>
                  <a:gd name="connsiteX70" fmla="*/ 116272 w 866110"/>
                  <a:gd name="connsiteY70" fmla="*/ 177826 h 314268"/>
                  <a:gd name="connsiteX71" fmla="*/ 113900 w 866110"/>
                  <a:gd name="connsiteY71" fmla="*/ 169521 h 314268"/>
                  <a:gd name="connsiteX72" fmla="*/ 98476 w 866110"/>
                  <a:gd name="connsiteY72" fmla="*/ 163589 h 314268"/>
                  <a:gd name="connsiteX73" fmla="*/ 79492 w 866110"/>
                  <a:gd name="connsiteY73" fmla="*/ 165961 h 314268"/>
                  <a:gd name="connsiteX74" fmla="*/ 77120 w 866110"/>
                  <a:gd name="connsiteY74" fmla="*/ 188504 h 314268"/>
                  <a:gd name="connsiteX75" fmla="*/ 65255 w 866110"/>
                  <a:gd name="connsiteY75" fmla="*/ 179012 h 314268"/>
                  <a:gd name="connsiteX76" fmla="*/ 35594 w 866110"/>
                  <a:gd name="connsiteY76" fmla="*/ 184945 h 314268"/>
                  <a:gd name="connsiteX77" fmla="*/ 40339 w 866110"/>
                  <a:gd name="connsiteY77" fmla="*/ 154097 h 314268"/>
                  <a:gd name="connsiteX78" fmla="*/ 40339 w 866110"/>
                  <a:gd name="connsiteY78" fmla="*/ 109012 h 314268"/>
                  <a:gd name="connsiteX79" fmla="*/ 27289 w 866110"/>
                  <a:gd name="connsiteY79" fmla="*/ 86469 h 314268"/>
                  <a:gd name="connsiteX80" fmla="*/ 4746 w 866110"/>
                  <a:gd name="connsiteY80" fmla="*/ 91215 h 314268"/>
                  <a:gd name="connsiteX81" fmla="*/ 0 w 866110"/>
                  <a:gd name="connsiteY81" fmla="*/ 71045 h 314268"/>
                  <a:gd name="connsiteX82" fmla="*/ 15424 w 866110"/>
                  <a:gd name="connsiteY82" fmla="*/ 54435 h 314268"/>
                  <a:gd name="connsiteX83" fmla="*/ 33221 w 866110"/>
                  <a:gd name="connsiteY83" fmla="*/ 47316 h 314268"/>
                  <a:gd name="connsiteX84" fmla="*/ 37967 w 866110"/>
                  <a:gd name="connsiteY84" fmla="*/ 36638 h 314268"/>
                  <a:gd name="connsiteX85" fmla="*/ 42712 w 866110"/>
                  <a:gd name="connsiteY85" fmla="*/ 33079 h 314268"/>
                  <a:gd name="connsiteX86" fmla="*/ 51018 w 866110"/>
                  <a:gd name="connsiteY86" fmla="*/ 22401 h 314268"/>
                  <a:gd name="connsiteX87" fmla="*/ 61418 w 866110"/>
                  <a:gd name="connsiteY87" fmla="*/ 0 h 31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866110" h="314268">
                    <a:moveTo>
                      <a:pt x="743057" y="0"/>
                    </a:moveTo>
                    <a:lnTo>
                      <a:pt x="762889" y="74605"/>
                    </a:lnTo>
                    <a:lnTo>
                      <a:pt x="778313" y="107825"/>
                    </a:lnTo>
                    <a:lnTo>
                      <a:pt x="793737" y="119690"/>
                    </a:lnTo>
                    <a:lnTo>
                      <a:pt x="815093" y="119690"/>
                    </a:lnTo>
                    <a:lnTo>
                      <a:pt x="866110" y="174267"/>
                    </a:lnTo>
                    <a:lnTo>
                      <a:pt x="845940" y="188504"/>
                    </a:lnTo>
                    <a:lnTo>
                      <a:pt x="817466" y="197996"/>
                    </a:lnTo>
                    <a:lnTo>
                      <a:pt x="815093" y="206301"/>
                    </a:lnTo>
                    <a:lnTo>
                      <a:pt x="818652" y="222911"/>
                    </a:lnTo>
                    <a:lnTo>
                      <a:pt x="793737" y="234776"/>
                    </a:lnTo>
                    <a:lnTo>
                      <a:pt x="770008" y="221725"/>
                    </a:lnTo>
                    <a:lnTo>
                      <a:pt x="747465" y="222911"/>
                    </a:lnTo>
                    <a:lnTo>
                      <a:pt x="742719" y="227657"/>
                    </a:lnTo>
                    <a:lnTo>
                      <a:pt x="727295" y="227657"/>
                    </a:lnTo>
                    <a:lnTo>
                      <a:pt x="722549" y="234776"/>
                    </a:lnTo>
                    <a:lnTo>
                      <a:pt x="707126" y="246640"/>
                    </a:lnTo>
                    <a:lnTo>
                      <a:pt x="701193" y="234776"/>
                    </a:lnTo>
                    <a:lnTo>
                      <a:pt x="701193" y="227657"/>
                    </a:lnTo>
                    <a:lnTo>
                      <a:pt x="691702" y="222911"/>
                    </a:lnTo>
                    <a:lnTo>
                      <a:pt x="682210" y="227657"/>
                    </a:lnTo>
                    <a:lnTo>
                      <a:pt x="678651" y="235962"/>
                    </a:lnTo>
                    <a:lnTo>
                      <a:pt x="665600" y="235962"/>
                    </a:lnTo>
                    <a:lnTo>
                      <a:pt x="638311" y="257318"/>
                    </a:lnTo>
                    <a:lnTo>
                      <a:pt x="616955" y="260878"/>
                    </a:lnTo>
                    <a:lnTo>
                      <a:pt x="592040" y="279861"/>
                    </a:lnTo>
                    <a:lnTo>
                      <a:pt x="592040" y="297658"/>
                    </a:lnTo>
                    <a:lnTo>
                      <a:pt x="576616" y="297658"/>
                    </a:lnTo>
                    <a:lnTo>
                      <a:pt x="548141" y="314268"/>
                    </a:lnTo>
                    <a:lnTo>
                      <a:pt x="533904" y="314268"/>
                    </a:lnTo>
                    <a:lnTo>
                      <a:pt x="516107" y="295285"/>
                    </a:lnTo>
                    <a:lnTo>
                      <a:pt x="520853" y="278674"/>
                    </a:lnTo>
                    <a:lnTo>
                      <a:pt x="512547" y="269183"/>
                    </a:lnTo>
                    <a:lnTo>
                      <a:pt x="520853" y="262064"/>
                    </a:lnTo>
                    <a:lnTo>
                      <a:pt x="520853" y="252573"/>
                    </a:lnTo>
                    <a:lnTo>
                      <a:pt x="527971" y="235962"/>
                    </a:lnTo>
                    <a:lnTo>
                      <a:pt x="536276" y="238335"/>
                    </a:lnTo>
                    <a:lnTo>
                      <a:pt x="541022" y="228843"/>
                    </a:lnTo>
                    <a:lnTo>
                      <a:pt x="536276" y="205114"/>
                    </a:lnTo>
                    <a:lnTo>
                      <a:pt x="530344" y="195623"/>
                    </a:lnTo>
                    <a:lnTo>
                      <a:pt x="531531" y="186131"/>
                    </a:lnTo>
                    <a:lnTo>
                      <a:pt x="488818" y="188504"/>
                    </a:lnTo>
                    <a:lnTo>
                      <a:pt x="475767" y="175453"/>
                    </a:lnTo>
                    <a:lnTo>
                      <a:pt x="484073" y="139859"/>
                    </a:lnTo>
                    <a:lnTo>
                      <a:pt x="467462" y="139859"/>
                    </a:lnTo>
                    <a:lnTo>
                      <a:pt x="450852" y="152910"/>
                    </a:lnTo>
                    <a:cubicBezTo>
                      <a:pt x="450456" y="160029"/>
                      <a:pt x="450061" y="167148"/>
                      <a:pt x="449665" y="174267"/>
                    </a:cubicBezTo>
                    <a:lnTo>
                      <a:pt x="431869" y="169521"/>
                    </a:lnTo>
                    <a:lnTo>
                      <a:pt x="417631" y="179012"/>
                    </a:lnTo>
                    <a:lnTo>
                      <a:pt x="412885" y="193250"/>
                    </a:lnTo>
                    <a:lnTo>
                      <a:pt x="403394" y="186131"/>
                    </a:lnTo>
                    <a:lnTo>
                      <a:pt x="395089" y="186131"/>
                    </a:lnTo>
                    <a:lnTo>
                      <a:pt x="383224" y="197996"/>
                    </a:lnTo>
                    <a:lnTo>
                      <a:pt x="364241" y="197996"/>
                    </a:lnTo>
                    <a:lnTo>
                      <a:pt x="364241" y="192063"/>
                    </a:lnTo>
                    <a:lnTo>
                      <a:pt x="350003" y="182572"/>
                    </a:lnTo>
                    <a:lnTo>
                      <a:pt x="333393" y="187318"/>
                    </a:lnTo>
                    <a:lnTo>
                      <a:pt x="333393" y="201555"/>
                    </a:lnTo>
                    <a:lnTo>
                      <a:pt x="317969" y="194436"/>
                    </a:lnTo>
                    <a:lnTo>
                      <a:pt x="312037" y="183758"/>
                    </a:lnTo>
                    <a:lnTo>
                      <a:pt x="296613" y="179012"/>
                    </a:lnTo>
                    <a:lnTo>
                      <a:pt x="291867" y="167148"/>
                    </a:lnTo>
                    <a:lnTo>
                      <a:pt x="272884" y="165961"/>
                    </a:lnTo>
                    <a:lnTo>
                      <a:pt x="270511" y="154097"/>
                    </a:lnTo>
                    <a:lnTo>
                      <a:pt x="245596" y="152910"/>
                    </a:lnTo>
                    <a:lnTo>
                      <a:pt x="231358" y="162402"/>
                    </a:lnTo>
                    <a:lnTo>
                      <a:pt x="226612" y="177826"/>
                    </a:lnTo>
                    <a:lnTo>
                      <a:pt x="202883" y="176640"/>
                    </a:lnTo>
                    <a:lnTo>
                      <a:pt x="175595" y="181385"/>
                    </a:lnTo>
                    <a:lnTo>
                      <a:pt x="163731" y="176640"/>
                    </a:lnTo>
                    <a:lnTo>
                      <a:pt x="116272" y="177826"/>
                    </a:lnTo>
                    <a:lnTo>
                      <a:pt x="113900" y="169521"/>
                    </a:lnTo>
                    <a:lnTo>
                      <a:pt x="98476" y="163589"/>
                    </a:lnTo>
                    <a:lnTo>
                      <a:pt x="79492" y="165961"/>
                    </a:lnTo>
                    <a:lnTo>
                      <a:pt x="77120" y="188504"/>
                    </a:lnTo>
                    <a:lnTo>
                      <a:pt x="65255" y="179012"/>
                    </a:lnTo>
                    <a:lnTo>
                      <a:pt x="35594" y="184945"/>
                    </a:lnTo>
                    <a:lnTo>
                      <a:pt x="40339" y="154097"/>
                    </a:lnTo>
                    <a:lnTo>
                      <a:pt x="40339" y="109012"/>
                    </a:lnTo>
                    <a:lnTo>
                      <a:pt x="27289" y="86469"/>
                    </a:lnTo>
                    <a:lnTo>
                      <a:pt x="4746" y="91215"/>
                    </a:lnTo>
                    <a:lnTo>
                      <a:pt x="0" y="71045"/>
                    </a:lnTo>
                    <a:lnTo>
                      <a:pt x="15424" y="54435"/>
                    </a:lnTo>
                    <a:lnTo>
                      <a:pt x="33221" y="47316"/>
                    </a:lnTo>
                    <a:lnTo>
                      <a:pt x="37967" y="36638"/>
                    </a:lnTo>
                    <a:lnTo>
                      <a:pt x="42712" y="33079"/>
                    </a:lnTo>
                    <a:lnTo>
                      <a:pt x="51018" y="22401"/>
                    </a:lnTo>
                    <a:lnTo>
                      <a:pt x="61418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467C6B0-E9D9-0588-5886-D64309262F6D}"/>
                  </a:ext>
                </a:extLst>
              </p:cNvPr>
              <p:cNvSpPr/>
              <p:nvPr/>
            </p:nvSpPr>
            <p:spPr>
              <a:xfrm>
                <a:off x="2387677" y="3253606"/>
                <a:ext cx="275257" cy="222326"/>
              </a:xfrm>
              <a:custGeom>
                <a:avLst/>
                <a:gdLst>
                  <a:gd name="connsiteX0" fmla="*/ 175397 w 275257"/>
                  <a:gd name="connsiteY0" fmla="*/ 0 h 222326"/>
                  <a:gd name="connsiteX1" fmla="*/ 192205 w 275257"/>
                  <a:gd name="connsiteY1" fmla="*/ 24718 h 222326"/>
                  <a:gd name="connsiteX2" fmla="*/ 210990 w 275257"/>
                  <a:gd name="connsiteY2" fmla="*/ 27684 h 222326"/>
                  <a:gd name="connsiteX3" fmla="*/ 228788 w 275257"/>
                  <a:gd name="connsiteY3" fmla="*/ 34605 h 222326"/>
                  <a:gd name="connsiteX4" fmla="*/ 237686 w 275257"/>
                  <a:gd name="connsiteY4" fmla="*/ 43503 h 222326"/>
                  <a:gd name="connsiteX5" fmla="*/ 250539 w 275257"/>
                  <a:gd name="connsiteY5" fmla="*/ 38560 h 222326"/>
                  <a:gd name="connsiteX6" fmla="*/ 266358 w 275257"/>
                  <a:gd name="connsiteY6" fmla="*/ 46470 h 222326"/>
                  <a:gd name="connsiteX7" fmla="*/ 267224 w 275257"/>
                  <a:gd name="connsiteY7" fmla="*/ 44366 h 222326"/>
                  <a:gd name="connsiteX8" fmla="*/ 275257 w 275257"/>
                  <a:gd name="connsiteY8" fmla="*/ 58136 h 222326"/>
                  <a:gd name="connsiteX9" fmla="*/ 275257 w 275257"/>
                  <a:gd name="connsiteY9" fmla="*/ 68814 h 222326"/>
                  <a:gd name="connsiteX10" fmla="*/ 262206 w 275257"/>
                  <a:gd name="connsiteY10" fmla="*/ 73560 h 222326"/>
                  <a:gd name="connsiteX11" fmla="*/ 240850 w 275257"/>
                  <a:gd name="connsiteY11" fmla="*/ 115086 h 222326"/>
                  <a:gd name="connsiteX12" fmla="*/ 239663 w 275257"/>
                  <a:gd name="connsiteY12" fmla="*/ 137629 h 222326"/>
                  <a:gd name="connsiteX13" fmla="*/ 232545 w 275257"/>
                  <a:gd name="connsiteY13" fmla="*/ 147120 h 222326"/>
                  <a:gd name="connsiteX14" fmla="*/ 233731 w 275257"/>
                  <a:gd name="connsiteY14" fmla="*/ 168476 h 222326"/>
                  <a:gd name="connsiteX15" fmla="*/ 221866 w 275257"/>
                  <a:gd name="connsiteY15" fmla="*/ 186273 h 222326"/>
                  <a:gd name="connsiteX16" fmla="*/ 214748 w 275257"/>
                  <a:gd name="connsiteY16" fmla="*/ 196951 h 222326"/>
                  <a:gd name="connsiteX17" fmla="*/ 204598 w 275257"/>
                  <a:gd name="connsiteY17" fmla="*/ 222326 h 222326"/>
                  <a:gd name="connsiteX18" fmla="*/ 9228 w 275257"/>
                  <a:gd name="connsiteY18" fmla="*/ 222326 h 222326"/>
                  <a:gd name="connsiteX19" fmla="*/ 10678 w 275257"/>
                  <a:gd name="connsiteY19" fmla="*/ 196951 h 222326"/>
                  <a:gd name="connsiteX20" fmla="*/ 5932 w 275257"/>
                  <a:gd name="connsiteY20" fmla="*/ 168476 h 222326"/>
                  <a:gd name="connsiteX21" fmla="*/ 0 w 275257"/>
                  <a:gd name="connsiteY21" fmla="*/ 151866 h 222326"/>
                  <a:gd name="connsiteX22" fmla="*/ 5932 w 275257"/>
                  <a:gd name="connsiteY22" fmla="*/ 142375 h 222326"/>
                  <a:gd name="connsiteX23" fmla="*/ 35594 w 275257"/>
                  <a:gd name="connsiteY23" fmla="*/ 138815 h 222326"/>
                  <a:gd name="connsiteX24" fmla="*/ 17797 w 275257"/>
                  <a:gd name="connsiteY24" fmla="*/ 109154 h 222326"/>
                  <a:gd name="connsiteX25" fmla="*/ 18983 w 275257"/>
                  <a:gd name="connsiteY25" fmla="*/ 96103 h 222326"/>
                  <a:gd name="connsiteX26" fmla="*/ 22543 w 275257"/>
                  <a:gd name="connsiteY26" fmla="*/ 91357 h 222326"/>
                  <a:gd name="connsiteX27" fmla="*/ 23729 w 275257"/>
                  <a:gd name="connsiteY27" fmla="*/ 68814 h 222326"/>
                  <a:gd name="connsiteX28" fmla="*/ 15424 w 275257"/>
                  <a:gd name="connsiteY28" fmla="*/ 52204 h 222326"/>
                  <a:gd name="connsiteX29" fmla="*/ 13051 w 275257"/>
                  <a:gd name="connsiteY29" fmla="*/ 11865 h 222326"/>
                  <a:gd name="connsiteX30" fmla="*/ 16937 w 275257"/>
                  <a:gd name="connsiteY30" fmla="*/ 6579 h 222326"/>
                  <a:gd name="connsiteX31" fmla="*/ 17203 w 275257"/>
                  <a:gd name="connsiteY31" fmla="*/ 6921 h 222326"/>
                  <a:gd name="connsiteX32" fmla="*/ 26102 w 275257"/>
                  <a:gd name="connsiteY32" fmla="*/ 8899 h 222326"/>
                  <a:gd name="connsiteX33" fmla="*/ 41921 w 275257"/>
                  <a:gd name="connsiteY33" fmla="*/ 12853 h 222326"/>
                  <a:gd name="connsiteX34" fmla="*/ 48842 w 275257"/>
                  <a:gd name="connsiteY34" fmla="*/ 29661 h 222326"/>
                  <a:gd name="connsiteX35" fmla="*/ 66639 w 275257"/>
                  <a:gd name="connsiteY35" fmla="*/ 37571 h 222326"/>
                  <a:gd name="connsiteX36" fmla="*/ 71583 w 275257"/>
                  <a:gd name="connsiteY36" fmla="*/ 61300 h 222326"/>
                  <a:gd name="connsiteX37" fmla="*/ 93334 w 275257"/>
                  <a:gd name="connsiteY37" fmla="*/ 67232 h 222326"/>
                  <a:gd name="connsiteX38" fmla="*/ 105199 w 275257"/>
                  <a:gd name="connsiteY38" fmla="*/ 75142 h 222326"/>
                  <a:gd name="connsiteX39" fmla="*/ 117063 w 275257"/>
                  <a:gd name="connsiteY39" fmla="*/ 89973 h 222326"/>
                  <a:gd name="connsiteX40" fmla="*/ 125962 w 275257"/>
                  <a:gd name="connsiteY40" fmla="*/ 76131 h 222326"/>
                  <a:gd name="connsiteX41" fmla="*/ 135848 w 275257"/>
                  <a:gd name="connsiteY41" fmla="*/ 69210 h 222326"/>
                  <a:gd name="connsiteX42" fmla="*/ 145736 w 275257"/>
                  <a:gd name="connsiteY42" fmla="*/ 54379 h 222326"/>
                  <a:gd name="connsiteX43" fmla="*/ 149691 w 275257"/>
                  <a:gd name="connsiteY43" fmla="*/ 51413 h 222326"/>
                  <a:gd name="connsiteX44" fmla="*/ 175397 w 275257"/>
                  <a:gd name="connsiteY44" fmla="*/ 36582 h 222326"/>
                  <a:gd name="connsiteX45" fmla="*/ 164521 w 275257"/>
                  <a:gd name="connsiteY45" fmla="*/ 15820 h 222326"/>
                  <a:gd name="connsiteX46" fmla="*/ 164521 w 275257"/>
                  <a:gd name="connsiteY46" fmla="*/ 989 h 222326"/>
                  <a:gd name="connsiteX0" fmla="*/ 175397 w 275257"/>
                  <a:gd name="connsiteY0" fmla="*/ 0 h 325917"/>
                  <a:gd name="connsiteX1" fmla="*/ 192205 w 275257"/>
                  <a:gd name="connsiteY1" fmla="*/ 24718 h 325917"/>
                  <a:gd name="connsiteX2" fmla="*/ 210990 w 275257"/>
                  <a:gd name="connsiteY2" fmla="*/ 27684 h 325917"/>
                  <a:gd name="connsiteX3" fmla="*/ 228788 w 275257"/>
                  <a:gd name="connsiteY3" fmla="*/ 34605 h 325917"/>
                  <a:gd name="connsiteX4" fmla="*/ 237686 w 275257"/>
                  <a:gd name="connsiteY4" fmla="*/ 43503 h 325917"/>
                  <a:gd name="connsiteX5" fmla="*/ 250539 w 275257"/>
                  <a:gd name="connsiteY5" fmla="*/ 38560 h 325917"/>
                  <a:gd name="connsiteX6" fmla="*/ 266358 w 275257"/>
                  <a:gd name="connsiteY6" fmla="*/ 46470 h 325917"/>
                  <a:gd name="connsiteX7" fmla="*/ 267224 w 275257"/>
                  <a:gd name="connsiteY7" fmla="*/ 44366 h 325917"/>
                  <a:gd name="connsiteX8" fmla="*/ 275257 w 275257"/>
                  <a:gd name="connsiteY8" fmla="*/ 58136 h 325917"/>
                  <a:gd name="connsiteX9" fmla="*/ 275257 w 275257"/>
                  <a:gd name="connsiteY9" fmla="*/ 68814 h 325917"/>
                  <a:gd name="connsiteX10" fmla="*/ 262206 w 275257"/>
                  <a:gd name="connsiteY10" fmla="*/ 73560 h 325917"/>
                  <a:gd name="connsiteX11" fmla="*/ 240850 w 275257"/>
                  <a:gd name="connsiteY11" fmla="*/ 115086 h 325917"/>
                  <a:gd name="connsiteX12" fmla="*/ 239663 w 275257"/>
                  <a:gd name="connsiteY12" fmla="*/ 137629 h 325917"/>
                  <a:gd name="connsiteX13" fmla="*/ 232545 w 275257"/>
                  <a:gd name="connsiteY13" fmla="*/ 147120 h 325917"/>
                  <a:gd name="connsiteX14" fmla="*/ 233731 w 275257"/>
                  <a:gd name="connsiteY14" fmla="*/ 168476 h 325917"/>
                  <a:gd name="connsiteX15" fmla="*/ 221866 w 275257"/>
                  <a:gd name="connsiteY15" fmla="*/ 186273 h 325917"/>
                  <a:gd name="connsiteX16" fmla="*/ 214748 w 275257"/>
                  <a:gd name="connsiteY16" fmla="*/ 196951 h 325917"/>
                  <a:gd name="connsiteX17" fmla="*/ 204598 w 275257"/>
                  <a:gd name="connsiteY17" fmla="*/ 222326 h 325917"/>
                  <a:gd name="connsiteX18" fmla="*/ 124066 w 275257"/>
                  <a:gd name="connsiteY18" fmla="*/ 325890 h 325917"/>
                  <a:gd name="connsiteX19" fmla="*/ 9228 w 275257"/>
                  <a:gd name="connsiteY19" fmla="*/ 222326 h 325917"/>
                  <a:gd name="connsiteX20" fmla="*/ 10678 w 275257"/>
                  <a:gd name="connsiteY20" fmla="*/ 196951 h 325917"/>
                  <a:gd name="connsiteX21" fmla="*/ 5932 w 275257"/>
                  <a:gd name="connsiteY21" fmla="*/ 168476 h 325917"/>
                  <a:gd name="connsiteX22" fmla="*/ 0 w 275257"/>
                  <a:gd name="connsiteY22" fmla="*/ 151866 h 325917"/>
                  <a:gd name="connsiteX23" fmla="*/ 5932 w 275257"/>
                  <a:gd name="connsiteY23" fmla="*/ 142375 h 325917"/>
                  <a:gd name="connsiteX24" fmla="*/ 35594 w 275257"/>
                  <a:gd name="connsiteY24" fmla="*/ 138815 h 325917"/>
                  <a:gd name="connsiteX25" fmla="*/ 17797 w 275257"/>
                  <a:gd name="connsiteY25" fmla="*/ 109154 h 325917"/>
                  <a:gd name="connsiteX26" fmla="*/ 18983 w 275257"/>
                  <a:gd name="connsiteY26" fmla="*/ 96103 h 325917"/>
                  <a:gd name="connsiteX27" fmla="*/ 22543 w 275257"/>
                  <a:gd name="connsiteY27" fmla="*/ 91357 h 325917"/>
                  <a:gd name="connsiteX28" fmla="*/ 23729 w 275257"/>
                  <a:gd name="connsiteY28" fmla="*/ 68814 h 325917"/>
                  <a:gd name="connsiteX29" fmla="*/ 15424 w 275257"/>
                  <a:gd name="connsiteY29" fmla="*/ 52204 h 325917"/>
                  <a:gd name="connsiteX30" fmla="*/ 13051 w 275257"/>
                  <a:gd name="connsiteY30" fmla="*/ 11865 h 325917"/>
                  <a:gd name="connsiteX31" fmla="*/ 16937 w 275257"/>
                  <a:gd name="connsiteY31" fmla="*/ 6579 h 325917"/>
                  <a:gd name="connsiteX32" fmla="*/ 17203 w 275257"/>
                  <a:gd name="connsiteY32" fmla="*/ 6921 h 325917"/>
                  <a:gd name="connsiteX33" fmla="*/ 26102 w 275257"/>
                  <a:gd name="connsiteY33" fmla="*/ 8899 h 325917"/>
                  <a:gd name="connsiteX34" fmla="*/ 41921 w 275257"/>
                  <a:gd name="connsiteY34" fmla="*/ 12853 h 325917"/>
                  <a:gd name="connsiteX35" fmla="*/ 48842 w 275257"/>
                  <a:gd name="connsiteY35" fmla="*/ 29661 h 325917"/>
                  <a:gd name="connsiteX36" fmla="*/ 66639 w 275257"/>
                  <a:gd name="connsiteY36" fmla="*/ 37571 h 325917"/>
                  <a:gd name="connsiteX37" fmla="*/ 71583 w 275257"/>
                  <a:gd name="connsiteY37" fmla="*/ 61300 h 325917"/>
                  <a:gd name="connsiteX38" fmla="*/ 93334 w 275257"/>
                  <a:gd name="connsiteY38" fmla="*/ 67232 h 325917"/>
                  <a:gd name="connsiteX39" fmla="*/ 105199 w 275257"/>
                  <a:gd name="connsiteY39" fmla="*/ 75142 h 325917"/>
                  <a:gd name="connsiteX40" fmla="*/ 117063 w 275257"/>
                  <a:gd name="connsiteY40" fmla="*/ 89973 h 325917"/>
                  <a:gd name="connsiteX41" fmla="*/ 125962 w 275257"/>
                  <a:gd name="connsiteY41" fmla="*/ 76131 h 325917"/>
                  <a:gd name="connsiteX42" fmla="*/ 135848 w 275257"/>
                  <a:gd name="connsiteY42" fmla="*/ 69210 h 325917"/>
                  <a:gd name="connsiteX43" fmla="*/ 145736 w 275257"/>
                  <a:gd name="connsiteY43" fmla="*/ 54379 h 325917"/>
                  <a:gd name="connsiteX44" fmla="*/ 149691 w 275257"/>
                  <a:gd name="connsiteY44" fmla="*/ 51413 h 325917"/>
                  <a:gd name="connsiteX45" fmla="*/ 175397 w 275257"/>
                  <a:gd name="connsiteY45" fmla="*/ 36582 h 325917"/>
                  <a:gd name="connsiteX46" fmla="*/ 164521 w 275257"/>
                  <a:gd name="connsiteY46" fmla="*/ 15820 h 325917"/>
                  <a:gd name="connsiteX47" fmla="*/ 164521 w 275257"/>
                  <a:gd name="connsiteY47" fmla="*/ 989 h 325917"/>
                  <a:gd name="connsiteX48" fmla="*/ 175397 w 275257"/>
                  <a:gd name="connsiteY48" fmla="*/ 0 h 325917"/>
                  <a:gd name="connsiteX0" fmla="*/ 124066 w 275257"/>
                  <a:gd name="connsiteY0" fmla="*/ 325890 h 417330"/>
                  <a:gd name="connsiteX1" fmla="*/ 9228 w 275257"/>
                  <a:gd name="connsiteY1" fmla="*/ 222326 h 417330"/>
                  <a:gd name="connsiteX2" fmla="*/ 10678 w 275257"/>
                  <a:gd name="connsiteY2" fmla="*/ 196951 h 417330"/>
                  <a:gd name="connsiteX3" fmla="*/ 5932 w 275257"/>
                  <a:gd name="connsiteY3" fmla="*/ 168476 h 417330"/>
                  <a:gd name="connsiteX4" fmla="*/ 0 w 275257"/>
                  <a:gd name="connsiteY4" fmla="*/ 151866 h 417330"/>
                  <a:gd name="connsiteX5" fmla="*/ 5932 w 275257"/>
                  <a:gd name="connsiteY5" fmla="*/ 142375 h 417330"/>
                  <a:gd name="connsiteX6" fmla="*/ 35594 w 275257"/>
                  <a:gd name="connsiteY6" fmla="*/ 138815 h 417330"/>
                  <a:gd name="connsiteX7" fmla="*/ 17797 w 275257"/>
                  <a:gd name="connsiteY7" fmla="*/ 109154 h 417330"/>
                  <a:gd name="connsiteX8" fmla="*/ 18983 w 275257"/>
                  <a:gd name="connsiteY8" fmla="*/ 96103 h 417330"/>
                  <a:gd name="connsiteX9" fmla="*/ 22543 w 275257"/>
                  <a:gd name="connsiteY9" fmla="*/ 91357 h 417330"/>
                  <a:gd name="connsiteX10" fmla="*/ 23729 w 275257"/>
                  <a:gd name="connsiteY10" fmla="*/ 68814 h 417330"/>
                  <a:gd name="connsiteX11" fmla="*/ 15424 w 275257"/>
                  <a:gd name="connsiteY11" fmla="*/ 52204 h 417330"/>
                  <a:gd name="connsiteX12" fmla="*/ 13051 w 275257"/>
                  <a:gd name="connsiteY12" fmla="*/ 11865 h 417330"/>
                  <a:gd name="connsiteX13" fmla="*/ 16937 w 275257"/>
                  <a:gd name="connsiteY13" fmla="*/ 6579 h 417330"/>
                  <a:gd name="connsiteX14" fmla="*/ 17203 w 275257"/>
                  <a:gd name="connsiteY14" fmla="*/ 6921 h 417330"/>
                  <a:gd name="connsiteX15" fmla="*/ 26102 w 275257"/>
                  <a:gd name="connsiteY15" fmla="*/ 8899 h 417330"/>
                  <a:gd name="connsiteX16" fmla="*/ 41921 w 275257"/>
                  <a:gd name="connsiteY16" fmla="*/ 12853 h 417330"/>
                  <a:gd name="connsiteX17" fmla="*/ 48842 w 275257"/>
                  <a:gd name="connsiteY17" fmla="*/ 29661 h 417330"/>
                  <a:gd name="connsiteX18" fmla="*/ 66639 w 275257"/>
                  <a:gd name="connsiteY18" fmla="*/ 37571 h 417330"/>
                  <a:gd name="connsiteX19" fmla="*/ 71583 w 275257"/>
                  <a:gd name="connsiteY19" fmla="*/ 61300 h 417330"/>
                  <a:gd name="connsiteX20" fmla="*/ 93334 w 275257"/>
                  <a:gd name="connsiteY20" fmla="*/ 67232 h 417330"/>
                  <a:gd name="connsiteX21" fmla="*/ 105199 w 275257"/>
                  <a:gd name="connsiteY21" fmla="*/ 75142 h 417330"/>
                  <a:gd name="connsiteX22" fmla="*/ 117063 w 275257"/>
                  <a:gd name="connsiteY22" fmla="*/ 89973 h 417330"/>
                  <a:gd name="connsiteX23" fmla="*/ 125962 w 275257"/>
                  <a:gd name="connsiteY23" fmla="*/ 76131 h 417330"/>
                  <a:gd name="connsiteX24" fmla="*/ 135848 w 275257"/>
                  <a:gd name="connsiteY24" fmla="*/ 69210 h 417330"/>
                  <a:gd name="connsiteX25" fmla="*/ 145736 w 275257"/>
                  <a:gd name="connsiteY25" fmla="*/ 54379 h 417330"/>
                  <a:gd name="connsiteX26" fmla="*/ 149691 w 275257"/>
                  <a:gd name="connsiteY26" fmla="*/ 51413 h 417330"/>
                  <a:gd name="connsiteX27" fmla="*/ 175397 w 275257"/>
                  <a:gd name="connsiteY27" fmla="*/ 36582 h 417330"/>
                  <a:gd name="connsiteX28" fmla="*/ 164521 w 275257"/>
                  <a:gd name="connsiteY28" fmla="*/ 15820 h 417330"/>
                  <a:gd name="connsiteX29" fmla="*/ 164521 w 275257"/>
                  <a:gd name="connsiteY29" fmla="*/ 989 h 417330"/>
                  <a:gd name="connsiteX30" fmla="*/ 175397 w 275257"/>
                  <a:gd name="connsiteY30" fmla="*/ 0 h 417330"/>
                  <a:gd name="connsiteX31" fmla="*/ 192205 w 275257"/>
                  <a:gd name="connsiteY31" fmla="*/ 24718 h 417330"/>
                  <a:gd name="connsiteX32" fmla="*/ 210990 w 275257"/>
                  <a:gd name="connsiteY32" fmla="*/ 27684 h 417330"/>
                  <a:gd name="connsiteX33" fmla="*/ 228788 w 275257"/>
                  <a:gd name="connsiteY33" fmla="*/ 34605 h 417330"/>
                  <a:gd name="connsiteX34" fmla="*/ 237686 w 275257"/>
                  <a:gd name="connsiteY34" fmla="*/ 43503 h 417330"/>
                  <a:gd name="connsiteX35" fmla="*/ 250539 w 275257"/>
                  <a:gd name="connsiteY35" fmla="*/ 38560 h 417330"/>
                  <a:gd name="connsiteX36" fmla="*/ 266358 w 275257"/>
                  <a:gd name="connsiteY36" fmla="*/ 46470 h 417330"/>
                  <a:gd name="connsiteX37" fmla="*/ 267224 w 275257"/>
                  <a:gd name="connsiteY37" fmla="*/ 44366 h 417330"/>
                  <a:gd name="connsiteX38" fmla="*/ 275257 w 275257"/>
                  <a:gd name="connsiteY38" fmla="*/ 58136 h 417330"/>
                  <a:gd name="connsiteX39" fmla="*/ 275257 w 275257"/>
                  <a:gd name="connsiteY39" fmla="*/ 68814 h 417330"/>
                  <a:gd name="connsiteX40" fmla="*/ 262206 w 275257"/>
                  <a:gd name="connsiteY40" fmla="*/ 73560 h 417330"/>
                  <a:gd name="connsiteX41" fmla="*/ 240850 w 275257"/>
                  <a:gd name="connsiteY41" fmla="*/ 115086 h 417330"/>
                  <a:gd name="connsiteX42" fmla="*/ 239663 w 275257"/>
                  <a:gd name="connsiteY42" fmla="*/ 137629 h 417330"/>
                  <a:gd name="connsiteX43" fmla="*/ 232545 w 275257"/>
                  <a:gd name="connsiteY43" fmla="*/ 147120 h 417330"/>
                  <a:gd name="connsiteX44" fmla="*/ 233731 w 275257"/>
                  <a:gd name="connsiteY44" fmla="*/ 168476 h 417330"/>
                  <a:gd name="connsiteX45" fmla="*/ 221866 w 275257"/>
                  <a:gd name="connsiteY45" fmla="*/ 186273 h 417330"/>
                  <a:gd name="connsiteX46" fmla="*/ 214748 w 275257"/>
                  <a:gd name="connsiteY46" fmla="*/ 196951 h 417330"/>
                  <a:gd name="connsiteX47" fmla="*/ 204598 w 275257"/>
                  <a:gd name="connsiteY47" fmla="*/ 222326 h 417330"/>
                  <a:gd name="connsiteX48" fmla="*/ 215506 w 275257"/>
                  <a:gd name="connsiteY48" fmla="*/ 417330 h 417330"/>
                  <a:gd name="connsiteX0" fmla="*/ 9228 w 275257"/>
                  <a:gd name="connsiteY0" fmla="*/ 222326 h 417330"/>
                  <a:gd name="connsiteX1" fmla="*/ 10678 w 275257"/>
                  <a:gd name="connsiteY1" fmla="*/ 196951 h 417330"/>
                  <a:gd name="connsiteX2" fmla="*/ 5932 w 275257"/>
                  <a:gd name="connsiteY2" fmla="*/ 168476 h 417330"/>
                  <a:gd name="connsiteX3" fmla="*/ 0 w 275257"/>
                  <a:gd name="connsiteY3" fmla="*/ 151866 h 417330"/>
                  <a:gd name="connsiteX4" fmla="*/ 5932 w 275257"/>
                  <a:gd name="connsiteY4" fmla="*/ 142375 h 417330"/>
                  <a:gd name="connsiteX5" fmla="*/ 35594 w 275257"/>
                  <a:gd name="connsiteY5" fmla="*/ 138815 h 417330"/>
                  <a:gd name="connsiteX6" fmla="*/ 17797 w 275257"/>
                  <a:gd name="connsiteY6" fmla="*/ 109154 h 417330"/>
                  <a:gd name="connsiteX7" fmla="*/ 18983 w 275257"/>
                  <a:gd name="connsiteY7" fmla="*/ 96103 h 417330"/>
                  <a:gd name="connsiteX8" fmla="*/ 22543 w 275257"/>
                  <a:gd name="connsiteY8" fmla="*/ 91357 h 417330"/>
                  <a:gd name="connsiteX9" fmla="*/ 23729 w 275257"/>
                  <a:gd name="connsiteY9" fmla="*/ 68814 h 417330"/>
                  <a:gd name="connsiteX10" fmla="*/ 15424 w 275257"/>
                  <a:gd name="connsiteY10" fmla="*/ 52204 h 417330"/>
                  <a:gd name="connsiteX11" fmla="*/ 13051 w 275257"/>
                  <a:gd name="connsiteY11" fmla="*/ 11865 h 417330"/>
                  <a:gd name="connsiteX12" fmla="*/ 16937 w 275257"/>
                  <a:gd name="connsiteY12" fmla="*/ 6579 h 417330"/>
                  <a:gd name="connsiteX13" fmla="*/ 17203 w 275257"/>
                  <a:gd name="connsiteY13" fmla="*/ 6921 h 417330"/>
                  <a:gd name="connsiteX14" fmla="*/ 26102 w 275257"/>
                  <a:gd name="connsiteY14" fmla="*/ 8899 h 417330"/>
                  <a:gd name="connsiteX15" fmla="*/ 41921 w 275257"/>
                  <a:gd name="connsiteY15" fmla="*/ 12853 h 417330"/>
                  <a:gd name="connsiteX16" fmla="*/ 48842 w 275257"/>
                  <a:gd name="connsiteY16" fmla="*/ 29661 h 417330"/>
                  <a:gd name="connsiteX17" fmla="*/ 66639 w 275257"/>
                  <a:gd name="connsiteY17" fmla="*/ 37571 h 417330"/>
                  <a:gd name="connsiteX18" fmla="*/ 71583 w 275257"/>
                  <a:gd name="connsiteY18" fmla="*/ 61300 h 417330"/>
                  <a:gd name="connsiteX19" fmla="*/ 93334 w 275257"/>
                  <a:gd name="connsiteY19" fmla="*/ 67232 h 417330"/>
                  <a:gd name="connsiteX20" fmla="*/ 105199 w 275257"/>
                  <a:gd name="connsiteY20" fmla="*/ 75142 h 417330"/>
                  <a:gd name="connsiteX21" fmla="*/ 117063 w 275257"/>
                  <a:gd name="connsiteY21" fmla="*/ 89973 h 417330"/>
                  <a:gd name="connsiteX22" fmla="*/ 125962 w 275257"/>
                  <a:gd name="connsiteY22" fmla="*/ 76131 h 417330"/>
                  <a:gd name="connsiteX23" fmla="*/ 135848 w 275257"/>
                  <a:gd name="connsiteY23" fmla="*/ 69210 h 417330"/>
                  <a:gd name="connsiteX24" fmla="*/ 145736 w 275257"/>
                  <a:gd name="connsiteY24" fmla="*/ 54379 h 417330"/>
                  <a:gd name="connsiteX25" fmla="*/ 149691 w 275257"/>
                  <a:gd name="connsiteY25" fmla="*/ 51413 h 417330"/>
                  <a:gd name="connsiteX26" fmla="*/ 175397 w 275257"/>
                  <a:gd name="connsiteY26" fmla="*/ 36582 h 417330"/>
                  <a:gd name="connsiteX27" fmla="*/ 164521 w 275257"/>
                  <a:gd name="connsiteY27" fmla="*/ 15820 h 417330"/>
                  <a:gd name="connsiteX28" fmla="*/ 164521 w 275257"/>
                  <a:gd name="connsiteY28" fmla="*/ 989 h 417330"/>
                  <a:gd name="connsiteX29" fmla="*/ 175397 w 275257"/>
                  <a:gd name="connsiteY29" fmla="*/ 0 h 417330"/>
                  <a:gd name="connsiteX30" fmla="*/ 192205 w 275257"/>
                  <a:gd name="connsiteY30" fmla="*/ 24718 h 417330"/>
                  <a:gd name="connsiteX31" fmla="*/ 210990 w 275257"/>
                  <a:gd name="connsiteY31" fmla="*/ 27684 h 417330"/>
                  <a:gd name="connsiteX32" fmla="*/ 228788 w 275257"/>
                  <a:gd name="connsiteY32" fmla="*/ 34605 h 417330"/>
                  <a:gd name="connsiteX33" fmla="*/ 237686 w 275257"/>
                  <a:gd name="connsiteY33" fmla="*/ 43503 h 417330"/>
                  <a:gd name="connsiteX34" fmla="*/ 250539 w 275257"/>
                  <a:gd name="connsiteY34" fmla="*/ 38560 h 417330"/>
                  <a:gd name="connsiteX35" fmla="*/ 266358 w 275257"/>
                  <a:gd name="connsiteY35" fmla="*/ 46470 h 417330"/>
                  <a:gd name="connsiteX36" fmla="*/ 267224 w 275257"/>
                  <a:gd name="connsiteY36" fmla="*/ 44366 h 417330"/>
                  <a:gd name="connsiteX37" fmla="*/ 275257 w 275257"/>
                  <a:gd name="connsiteY37" fmla="*/ 58136 h 417330"/>
                  <a:gd name="connsiteX38" fmla="*/ 275257 w 275257"/>
                  <a:gd name="connsiteY38" fmla="*/ 68814 h 417330"/>
                  <a:gd name="connsiteX39" fmla="*/ 262206 w 275257"/>
                  <a:gd name="connsiteY39" fmla="*/ 73560 h 417330"/>
                  <a:gd name="connsiteX40" fmla="*/ 240850 w 275257"/>
                  <a:gd name="connsiteY40" fmla="*/ 115086 h 417330"/>
                  <a:gd name="connsiteX41" fmla="*/ 239663 w 275257"/>
                  <a:gd name="connsiteY41" fmla="*/ 137629 h 417330"/>
                  <a:gd name="connsiteX42" fmla="*/ 232545 w 275257"/>
                  <a:gd name="connsiteY42" fmla="*/ 147120 h 417330"/>
                  <a:gd name="connsiteX43" fmla="*/ 233731 w 275257"/>
                  <a:gd name="connsiteY43" fmla="*/ 168476 h 417330"/>
                  <a:gd name="connsiteX44" fmla="*/ 221866 w 275257"/>
                  <a:gd name="connsiteY44" fmla="*/ 186273 h 417330"/>
                  <a:gd name="connsiteX45" fmla="*/ 214748 w 275257"/>
                  <a:gd name="connsiteY45" fmla="*/ 196951 h 417330"/>
                  <a:gd name="connsiteX46" fmla="*/ 204598 w 275257"/>
                  <a:gd name="connsiteY46" fmla="*/ 222326 h 417330"/>
                  <a:gd name="connsiteX47" fmla="*/ 215506 w 275257"/>
                  <a:gd name="connsiteY47" fmla="*/ 417330 h 417330"/>
                  <a:gd name="connsiteX0" fmla="*/ 9228 w 275257"/>
                  <a:gd name="connsiteY0" fmla="*/ 222326 h 222326"/>
                  <a:gd name="connsiteX1" fmla="*/ 10678 w 275257"/>
                  <a:gd name="connsiteY1" fmla="*/ 196951 h 222326"/>
                  <a:gd name="connsiteX2" fmla="*/ 5932 w 275257"/>
                  <a:gd name="connsiteY2" fmla="*/ 168476 h 222326"/>
                  <a:gd name="connsiteX3" fmla="*/ 0 w 275257"/>
                  <a:gd name="connsiteY3" fmla="*/ 151866 h 222326"/>
                  <a:gd name="connsiteX4" fmla="*/ 5932 w 275257"/>
                  <a:gd name="connsiteY4" fmla="*/ 142375 h 222326"/>
                  <a:gd name="connsiteX5" fmla="*/ 35594 w 275257"/>
                  <a:gd name="connsiteY5" fmla="*/ 138815 h 222326"/>
                  <a:gd name="connsiteX6" fmla="*/ 17797 w 275257"/>
                  <a:gd name="connsiteY6" fmla="*/ 109154 h 222326"/>
                  <a:gd name="connsiteX7" fmla="*/ 18983 w 275257"/>
                  <a:gd name="connsiteY7" fmla="*/ 96103 h 222326"/>
                  <a:gd name="connsiteX8" fmla="*/ 22543 w 275257"/>
                  <a:gd name="connsiteY8" fmla="*/ 91357 h 222326"/>
                  <a:gd name="connsiteX9" fmla="*/ 23729 w 275257"/>
                  <a:gd name="connsiteY9" fmla="*/ 68814 h 222326"/>
                  <a:gd name="connsiteX10" fmla="*/ 15424 w 275257"/>
                  <a:gd name="connsiteY10" fmla="*/ 52204 h 222326"/>
                  <a:gd name="connsiteX11" fmla="*/ 13051 w 275257"/>
                  <a:gd name="connsiteY11" fmla="*/ 11865 h 222326"/>
                  <a:gd name="connsiteX12" fmla="*/ 16937 w 275257"/>
                  <a:gd name="connsiteY12" fmla="*/ 6579 h 222326"/>
                  <a:gd name="connsiteX13" fmla="*/ 17203 w 275257"/>
                  <a:gd name="connsiteY13" fmla="*/ 6921 h 222326"/>
                  <a:gd name="connsiteX14" fmla="*/ 26102 w 275257"/>
                  <a:gd name="connsiteY14" fmla="*/ 8899 h 222326"/>
                  <a:gd name="connsiteX15" fmla="*/ 41921 w 275257"/>
                  <a:gd name="connsiteY15" fmla="*/ 12853 h 222326"/>
                  <a:gd name="connsiteX16" fmla="*/ 48842 w 275257"/>
                  <a:gd name="connsiteY16" fmla="*/ 29661 h 222326"/>
                  <a:gd name="connsiteX17" fmla="*/ 66639 w 275257"/>
                  <a:gd name="connsiteY17" fmla="*/ 37571 h 222326"/>
                  <a:gd name="connsiteX18" fmla="*/ 71583 w 275257"/>
                  <a:gd name="connsiteY18" fmla="*/ 61300 h 222326"/>
                  <a:gd name="connsiteX19" fmla="*/ 93334 w 275257"/>
                  <a:gd name="connsiteY19" fmla="*/ 67232 h 222326"/>
                  <a:gd name="connsiteX20" fmla="*/ 105199 w 275257"/>
                  <a:gd name="connsiteY20" fmla="*/ 75142 h 222326"/>
                  <a:gd name="connsiteX21" fmla="*/ 117063 w 275257"/>
                  <a:gd name="connsiteY21" fmla="*/ 89973 h 222326"/>
                  <a:gd name="connsiteX22" fmla="*/ 125962 w 275257"/>
                  <a:gd name="connsiteY22" fmla="*/ 76131 h 222326"/>
                  <a:gd name="connsiteX23" fmla="*/ 135848 w 275257"/>
                  <a:gd name="connsiteY23" fmla="*/ 69210 h 222326"/>
                  <a:gd name="connsiteX24" fmla="*/ 145736 w 275257"/>
                  <a:gd name="connsiteY24" fmla="*/ 54379 h 222326"/>
                  <a:gd name="connsiteX25" fmla="*/ 149691 w 275257"/>
                  <a:gd name="connsiteY25" fmla="*/ 51413 h 222326"/>
                  <a:gd name="connsiteX26" fmla="*/ 175397 w 275257"/>
                  <a:gd name="connsiteY26" fmla="*/ 36582 h 222326"/>
                  <a:gd name="connsiteX27" fmla="*/ 164521 w 275257"/>
                  <a:gd name="connsiteY27" fmla="*/ 15820 h 222326"/>
                  <a:gd name="connsiteX28" fmla="*/ 164521 w 275257"/>
                  <a:gd name="connsiteY28" fmla="*/ 989 h 222326"/>
                  <a:gd name="connsiteX29" fmla="*/ 175397 w 275257"/>
                  <a:gd name="connsiteY29" fmla="*/ 0 h 222326"/>
                  <a:gd name="connsiteX30" fmla="*/ 192205 w 275257"/>
                  <a:gd name="connsiteY30" fmla="*/ 24718 h 222326"/>
                  <a:gd name="connsiteX31" fmla="*/ 210990 w 275257"/>
                  <a:gd name="connsiteY31" fmla="*/ 27684 h 222326"/>
                  <a:gd name="connsiteX32" fmla="*/ 228788 w 275257"/>
                  <a:gd name="connsiteY32" fmla="*/ 34605 h 222326"/>
                  <a:gd name="connsiteX33" fmla="*/ 237686 w 275257"/>
                  <a:gd name="connsiteY33" fmla="*/ 43503 h 222326"/>
                  <a:gd name="connsiteX34" fmla="*/ 250539 w 275257"/>
                  <a:gd name="connsiteY34" fmla="*/ 38560 h 222326"/>
                  <a:gd name="connsiteX35" fmla="*/ 266358 w 275257"/>
                  <a:gd name="connsiteY35" fmla="*/ 46470 h 222326"/>
                  <a:gd name="connsiteX36" fmla="*/ 267224 w 275257"/>
                  <a:gd name="connsiteY36" fmla="*/ 44366 h 222326"/>
                  <a:gd name="connsiteX37" fmla="*/ 275257 w 275257"/>
                  <a:gd name="connsiteY37" fmla="*/ 58136 h 222326"/>
                  <a:gd name="connsiteX38" fmla="*/ 275257 w 275257"/>
                  <a:gd name="connsiteY38" fmla="*/ 68814 h 222326"/>
                  <a:gd name="connsiteX39" fmla="*/ 262206 w 275257"/>
                  <a:gd name="connsiteY39" fmla="*/ 73560 h 222326"/>
                  <a:gd name="connsiteX40" fmla="*/ 240850 w 275257"/>
                  <a:gd name="connsiteY40" fmla="*/ 115086 h 222326"/>
                  <a:gd name="connsiteX41" fmla="*/ 239663 w 275257"/>
                  <a:gd name="connsiteY41" fmla="*/ 137629 h 222326"/>
                  <a:gd name="connsiteX42" fmla="*/ 232545 w 275257"/>
                  <a:gd name="connsiteY42" fmla="*/ 147120 h 222326"/>
                  <a:gd name="connsiteX43" fmla="*/ 233731 w 275257"/>
                  <a:gd name="connsiteY43" fmla="*/ 168476 h 222326"/>
                  <a:gd name="connsiteX44" fmla="*/ 221866 w 275257"/>
                  <a:gd name="connsiteY44" fmla="*/ 186273 h 222326"/>
                  <a:gd name="connsiteX45" fmla="*/ 214748 w 275257"/>
                  <a:gd name="connsiteY45" fmla="*/ 196951 h 222326"/>
                  <a:gd name="connsiteX46" fmla="*/ 204598 w 275257"/>
                  <a:gd name="connsiteY46" fmla="*/ 222326 h 2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5257" h="222326">
                    <a:moveTo>
                      <a:pt x="9228" y="222326"/>
                    </a:moveTo>
                    <a:cubicBezTo>
                      <a:pt x="9711" y="213868"/>
                      <a:pt x="10195" y="205409"/>
                      <a:pt x="10678" y="196951"/>
                    </a:cubicBezTo>
                    <a:lnTo>
                      <a:pt x="5932" y="168476"/>
                    </a:lnTo>
                    <a:lnTo>
                      <a:pt x="0" y="151866"/>
                    </a:lnTo>
                    <a:lnTo>
                      <a:pt x="5932" y="142375"/>
                    </a:lnTo>
                    <a:lnTo>
                      <a:pt x="35594" y="138815"/>
                    </a:lnTo>
                    <a:lnTo>
                      <a:pt x="17797" y="109154"/>
                    </a:lnTo>
                    <a:lnTo>
                      <a:pt x="18983" y="96103"/>
                    </a:lnTo>
                    <a:lnTo>
                      <a:pt x="22543" y="91357"/>
                    </a:lnTo>
                    <a:cubicBezTo>
                      <a:pt x="22938" y="83843"/>
                      <a:pt x="23334" y="76328"/>
                      <a:pt x="23729" y="68814"/>
                    </a:cubicBezTo>
                    <a:lnTo>
                      <a:pt x="15424" y="52204"/>
                    </a:lnTo>
                    <a:lnTo>
                      <a:pt x="13051" y="11865"/>
                    </a:lnTo>
                    <a:lnTo>
                      <a:pt x="16937" y="6579"/>
                    </a:lnTo>
                    <a:lnTo>
                      <a:pt x="17203" y="6921"/>
                    </a:lnTo>
                    <a:lnTo>
                      <a:pt x="26102" y="8899"/>
                    </a:lnTo>
                    <a:lnTo>
                      <a:pt x="41921" y="12853"/>
                    </a:lnTo>
                    <a:lnTo>
                      <a:pt x="48842" y="29661"/>
                    </a:lnTo>
                    <a:lnTo>
                      <a:pt x="66639" y="37571"/>
                    </a:lnTo>
                    <a:lnTo>
                      <a:pt x="71583" y="61300"/>
                    </a:lnTo>
                    <a:lnTo>
                      <a:pt x="93334" y="67232"/>
                    </a:lnTo>
                    <a:lnTo>
                      <a:pt x="105199" y="75142"/>
                    </a:lnTo>
                    <a:lnTo>
                      <a:pt x="117063" y="89973"/>
                    </a:lnTo>
                    <a:lnTo>
                      <a:pt x="125962" y="76131"/>
                    </a:lnTo>
                    <a:lnTo>
                      <a:pt x="135848" y="69210"/>
                    </a:lnTo>
                    <a:lnTo>
                      <a:pt x="145736" y="54379"/>
                    </a:lnTo>
                    <a:lnTo>
                      <a:pt x="149691" y="51413"/>
                    </a:lnTo>
                    <a:lnTo>
                      <a:pt x="175397" y="36582"/>
                    </a:lnTo>
                    <a:lnTo>
                      <a:pt x="164521" y="15820"/>
                    </a:lnTo>
                    <a:lnTo>
                      <a:pt x="164521" y="989"/>
                    </a:lnTo>
                    <a:lnTo>
                      <a:pt x="175397" y="0"/>
                    </a:lnTo>
                    <a:lnTo>
                      <a:pt x="192205" y="24718"/>
                    </a:lnTo>
                    <a:lnTo>
                      <a:pt x="210990" y="27684"/>
                    </a:lnTo>
                    <a:lnTo>
                      <a:pt x="228788" y="34605"/>
                    </a:lnTo>
                    <a:lnTo>
                      <a:pt x="237686" y="43503"/>
                    </a:lnTo>
                    <a:lnTo>
                      <a:pt x="250539" y="38560"/>
                    </a:lnTo>
                    <a:lnTo>
                      <a:pt x="266358" y="46470"/>
                    </a:lnTo>
                    <a:lnTo>
                      <a:pt x="267224" y="44366"/>
                    </a:lnTo>
                    <a:lnTo>
                      <a:pt x="275257" y="58136"/>
                    </a:lnTo>
                    <a:lnTo>
                      <a:pt x="275257" y="68814"/>
                    </a:lnTo>
                    <a:lnTo>
                      <a:pt x="262206" y="73560"/>
                    </a:lnTo>
                    <a:lnTo>
                      <a:pt x="240850" y="115086"/>
                    </a:lnTo>
                    <a:cubicBezTo>
                      <a:pt x="240454" y="122600"/>
                      <a:pt x="240059" y="130115"/>
                      <a:pt x="239663" y="137629"/>
                    </a:cubicBezTo>
                    <a:lnTo>
                      <a:pt x="232545" y="147120"/>
                    </a:lnTo>
                    <a:cubicBezTo>
                      <a:pt x="232940" y="154239"/>
                      <a:pt x="233336" y="161357"/>
                      <a:pt x="233731" y="168476"/>
                    </a:cubicBezTo>
                    <a:lnTo>
                      <a:pt x="221866" y="186273"/>
                    </a:lnTo>
                    <a:lnTo>
                      <a:pt x="214748" y="196951"/>
                    </a:lnTo>
                    <a:lnTo>
                      <a:pt x="204598" y="22232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8E63E5C-763D-FEB5-2D54-2059269FDEA2}"/>
                  </a:ext>
                </a:extLst>
              </p:cNvPr>
              <p:cNvSpPr/>
              <p:nvPr/>
            </p:nvSpPr>
            <p:spPr>
              <a:xfrm>
                <a:off x="750372" y="3234777"/>
                <a:ext cx="466276" cy="241155"/>
              </a:xfrm>
              <a:custGeom>
                <a:avLst/>
                <a:gdLst>
                  <a:gd name="connsiteX0" fmla="*/ 410366 w 466276"/>
                  <a:gd name="connsiteY0" fmla="*/ 0 h 241155"/>
                  <a:gd name="connsiteX1" fmla="*/ 420597 w 466276"/>
                  <a:gd name="connsiteY1" fmla="*/ 13886 h 241155"/>
                  <a:gd name="connsiteX2" fmla="*/ 440372 w 466276"/>
                  <a:gd name="connsiteY2" fmla="*/ 17841 h 241155"/>
                  <a:gd name="connsiteX3" fmla="*/ 446304 w 466276"/>
                  <a:gd name="connsiteY3" fmla="*/ 27728 h 241155"/>
                  <a:gd name="connsiteX4" fmla="*/ 446304 w 466276"/>
                  <a:gd name="connsiteY4" fmla="*/ 38604 h 241155"/>
                  <a:gd name="connsiteX5" fmla="*/ 438395 w 466276"/>
                  <a:gd name="connsiteY5" fmla="*/ 41570 h 241155"/>
                  <a:gd name="connsiteX6" fmla="*/ 441361 w 466276"/>
                  <a:gd name="connsiteY6" fmla="*/ 50468 h 241155"/>
                  <a:gd name="connsiteX7" fmla="*/ 452236 w 466276"/>
                  <a:gd name="connsiteY7" fmla="*/ 58378 h 241155"/>
                  <a:gd name="connsiteX8" fmla="*/ 452236 w 466276"/>
                  <a:gd name="connsiteY8" fmla="*/ 88039 h 241155"/>
                  <a:gd name="connsiteX9" fmla="*/ 465090 w 466276"/>
                  <a:gd name="connsiteY9" fmla="*/ 105836 h 241155"/>
                  <a:gd name="connsiteX10" fmla="*/ 459157 w 466276"/>
                  <a:gd name="connsiteY10" fmla="*/ 116712 h 241155"/>
                  <a:gd name="connsiteX11" fmla="*/ 463995 w 466276"/>
                  <a:gd name="connsiteY11" fmla="*/ 121549 h 241155"/>
                  <a:gd name="connsiteX12" fmla="*/ 463903 w 466276"/>
                  <a:gd name="connsiteY12" fmla="*/ 122051 h 241155"/>
                  <a:gd name="connsiteX13" fmla="*/ 459157 w 466276"/>
                  <a:gd name="connsiteY13" fmla="*/ 163577 h 241155"/>
                  <a:gd name="connsiteX14" fmla="*/ 466276 w 466276"/>
                  <a:gd name="connsiteY14" fmla="*/ 183747 h 241155"/>
                  <a:gd name="connsiteX15" fmla="*/ 462717 w 466276"/>
                  <a:gd name="connsiteY15" fmla="*/ 201543 h 241155"/>
                  <a:gd name="connsiteX16" fmla="*/ 456785 w 466276"/>
                  <a:gd name="connsiteY16" fmla="*/ 211035 h 241155"/>
                  <a:gd name="connsiteX17" fmla="*/ 460344 w 466276"/>
                  <a:gd name="connsiteY17" fmla="*/ 231205 h 241155"/>
                  <a:gd name="connsiteX18" fmla="*/ 447293 w 466276"/>
                  <a:gd name="connsiteY18" fmla="*/ 231205 h 241155"/>
                  <a:gd name="connsiteX19" fmla="*/ 435812 w 466276"/>
                  <a:gd name="connsiteY19" fmla="*/ 241155 h 241155"/>
                  <a:gd name="connsiteX20" fmla="*/ 5205 w 466276"/>
                  <a:gd name="connsiteY20" fmla="*/ 241155 h 241155"/>
                  <a:gd name="connsiteX21" fmla="*/ 1187 w 466276"/>
                  <a:gd name="connsiteY21" fmla="*/ 237137 h 241155"/>
                  <a:gd name="connsiteX22" fmla="*/ 0 w 466276"/>
                  <a:gd name="connsiteY22" fmla="*/ 208662 h 241155"/>
                  <a:gd name="connsiteX23" fmla="*/ 14238 w 466276"/>
                  <a:gd name="connsiteY23" fmla="*/ 189679 h 241155"/>
                  <a:gd name="connsiteX24" fmla="*/ 13051 w 466276"/>
                  <a:gd name="connsiteY24" fmla="*/ 180187 h 241155"/>
                  <a:gd name="connsiteX25" fmla="*/ 10678 w 466276"/>
                  <a:gd name="connsiteY25" fmla="*/ 165950 h 241155"/>
                  <a:gd name="connsiteX26" fmla="*/ 5933 w 466276"/>
                  <a:gd name="connsiteY26" fmla="*/ 155272 h 241155"/>
                  <a:gd name="connsiteX27" fmla="*/ 5933 w 466276"/>
                  <a:gd name="connsiteY27" fmla="*/ 146967 h 241155"/>
                  <a:gd name="connsiteX28" fmla="*/ 30848 w 466276"/>
                  <a:gd name="connsiteY28" fmla="*/ 135102 h 241155"/>
                  <a:gd name="connsiteX29" fmla="*/ 33221 w 466276"/>
                  <a:gd name="connsiteY29" fmla="*/ 119678 h 241155"/>
                  <a:gd name="connsiteX30" fmla="*/ 29662 w 466276"/>
                  <a:gd name="connsiteY30" fmla="*/ 109000 h 241155"/>
                  <a:gd name="connsiteX31" fmla="*/ 34407 w 466276"/>
                  <a:gd name="connsiteY31" fmla="*/ 73406 h 241155"/>
                  <a:gd name="connsiteX32" fmla="*/ 47458 w 466276"/>
                  <a:gd name="connsiteY32" fmla="*/ 56796 h 241155"/>
                  <a:gd name="connsiteX33" fmla="*/ 49831 w 466276"/>
                  <a:gd name="connsiteY33" fmla="*/ 37813 h 241155"/>
                  <a:gd name="connsiteX34" fmla="*/ 65255 w 466276"/>
                  <a:gd name="connsiteY34" fmla="*/ 24762 h 241155"/>
                  <a:gd name="connsiteX35" fmla="*/ 65255 w 466276"/>
                  <a:gd name="connsiteY35" fmla="*/ 17643 h 241155"/>
                  <a:gd name="connsiteX36" fmla="*/ 79493 w 466276"/>
                  <a:gd name="connsiteY36" fmla="*/ 10524 h 241155"/>
                  <a:gd name="connsiteX37" fmla="*/ 88984 w 466276"/>
                  <a:gd name="connsiteY37" fmla="*/ 17643 h 241155"/>
                  <a:gd name="connsiteX38" fmla="*/ 97289 w 466276"/>
                  <a:gd name="connsiteY38" fmla="*/ 5779 h 241155"/>
                  <a:gd name="connsiteX39" fmla="*/ 128137 w 466276"/>
                  <a:gd name="connsiteY39" fmla="*/ 5779 h 241155"/>
                  <a:gd name="connsiteX40" fmla="*/ 115086 w 466276"/>
                  <a:gd name="connsiteY40" fmla="*/ 22389 h 241155"/>
                  <a:gd name="connsiteX41" fmla="*/ 116273 w 466276"/>
                  <a:gd name="connsiteY41" fmla="*/ 40186 h 241155"/>
                  <a:gd name="connsiteX42" fmla="*/ 96103 w 466276"/>
                  <a:gd name="connsiteY42" fmla="*/ 60355 h 241155"/>
                  <a:gd name="connsiteX43" fmla="*/ 100849 w 466276"/>
                  <a:gd name="connsiteY43" fmla="*/ 69847 h 241155"/>
                  <a:gd name="connsiteX44" fmla="*/ 102035 w 466276"/>
                  <a:gd name="connsiteY44" fmla="*/ 79339 h 241155"/>
                  <a:gd name="connsiteX45" fmla="*/ 107968 w 466276"/>
                  <a:gd name="connsiteY45" fmla="*/ 85271 h 241155"/>
                  <a:gd name="connsiteX46" fmla="*/ 135256 w 466276"/>
                  <a:gd name="connsiteY46" fmla="*/ 109000 h 241155"/>
                  <a:gd name="connsiteX47" fmla="*/ 151866 w 466276"/>
                  <a:gd name="connsiteY47" fmla="*/ 117305 h 241155"/>
                  <a:gd name="connsiteX48" fmla="*/ 156612 w 466276"/>
                  <a:gd name="connsiteY48" fmla="*/ 124424 h 241155"/>
                  <a:gd name="connsiteX49" fmla="*/ 163731 w 466276"/>
                  <a:gd name="connsiteY49" fmla="*/ 123237 h 241155"/>
                  <a:gd name="connsiteX50" fmla="*/ 186273 w 466276"/>
                  <a:gd name="connsiteY50" fmla="*/ 130356 h 241155"/>
                  <a:gd name="connsiteX51" fmla="*/ 221867 w 466276"/>
                  <a:gd name="connsiteY51" fmla="*/ 124424 h 241155"/>
                  <a:gd name="connsiteX52" fmla="*/ 258647 w 466276"/>
                  <a:gd name="connsiteY52" fmla="*/ 130356 h 241155"/>
                  <a:gd name="connsiteX53" fmla="*/ 270511 w 466276"/>
                  <a:gd name="connsiteY53" fmla="*/ 113746 h 241155"/>
                  <a:gd name="connsiteX54" fmla="*/ 285935 w 466276"/>
                  <a:gd name="connsiteY54" fmla="*/ 104254 h 241155"/>
                  <a:gd name="connsiteX55" fmla="*/ 287122 w 466276"/>
                  <a:gd name="connsiteY55" fmla="*/ 90017 h 241155"/>
                  <a:gd name="connsiteX56" fmla="*/ 300173 w 466276"/>
                  <a:gd name="connsiteY56" fmla="*/ 73406 h 241155"/>
                  <a:gd name="connsiteX57" fmla="*/ 302546 w 466276"/>
                  <a:gd name="connsiteY57" fmla="*/ 55610 h 241155"/>
                  <a:gd name="connsiteX58" fmla="*/ 298986 w 466276"/>
                  <a:gd name="connsiteY58" fmla="*/ 44932 h 241155"/>
                  <a:gd name="connsiteX59" fmla="*/ 309664 w 466276"/>
                  <a:gd name="connsiteY59" fmla="*/ 28321 h 241155"/>
                  <a:gd name="connsiteX60" fmla="*/ 316783 w 466276"/>
                  <a:gd name="connsiteY60" fmla="*/ 21202 h 241155"/>
                  <a:gd name="connsiteX61" fmla="*/ 350004 w 466276"/>
                  <a:gd name="connsiteY61" fmla="*/ 9338 h 241155"/>
                  <a:gd name="connsiteX62" fmla="*/ 363055 w 466276"/>
                  <a:gd name="connsiteY62" fmla="*/ 9338 h 241155"/>
                  <a:gd name="connsiteX63" fmla="*/ 380852 w 466276"/>
                  <a:gd name="connsiteY63" fmla="*/ 3406 h 241155"/>
                  <a:gd name="connsiteX0" fmla="*/ 410366 w 466276"/>
                  <a:gd name="connsiteY0" fmla="*/ 0 h 301902"/>
                  <a:gd name="connsiteX1" fmla="*/ 420597 w 466276"/>
                  <a:gd name="connsiteY1" fmla="*/ 13886 h 301902"/>
                  <a:gd name="connsiteX2" fmla="*/ 440372 w 466276"/>
                  <a:gd name="connsiteY2" fmla="*/ 17841 h 301902"/>
                  <a:gd name="connsiteX3" fmla="*/ 446304 w 466276"/>
                  <a:gd name="connsiteY3" fmla="*/ 27728 h 301902"/>
                  <a:gd name="connsiteX4" fmla="*/ 446304 w 466276"/>
                  <a:gd name="connsiteY4" fmla="*/ 38604 h 301902"/>
                  <a:gd name="connsiteX5" fmla="*/ 438395 w 466276"/>
                  <a:gd name="connsiteY5" fmla="*/ 41570 h 301902"/>
                  <a:gd name="connsiteX6" fmla="*/ 441361 w 466276"/>
                  <a:gd name="connsiteY6" fmla="*/ 50468 h 301902"/>
                  <a:gd name="connsiteX7" fmla="*/ 452236 w 466276"/>
                  <a:gd name="connsiteY7" fmla="*/ 58378 h 301902"/>
                  <a:gd name="connsiteX8" fmla="*/ 452236 w 466276"/>
                  <a:gd name="connsiteY8" fmla="*/ 88039 h 301902"/>
                  <a:gd name="connsiteX9" fmla="*/ 465090 w 466276"/>
                  <a:gd name="connsiteY9" fmla="*/ 105836 h 301902"/>
                  <a:gd name="connsiteX10" fmla="*/ 459157 w 466276"/>
                  <a:gd name="connsiteY10" fmla="*/ 116712 h 301902"/>
                  <a:gd name="connsiteX11" fmla="*/ 463995 w 466276"/>
                  <a:gd name="connsiteY11" fmla="*/ 121549 h 301902"/>
                  <a:gd name="connsiteX12" fmla="*/ 463903 w 466276"/>
                  <a:gd name="connsiteY12" fmla="*/ 122051 h 301902"/>
                  <a:gd name="connsiteX13" fmla="*/ 459157 w 466276"/>
                  <a:gd name="connsiteY13" fmla="*/ 163577 h 301902"/>
                  <a:gd name="connsiteX14" fmla="*/ 466276 w 466276"/>
                  <a:gd name="connsiteY14" fmla="*/ 183747 h 301902"/>
                  <a:gd name="connsiteX15" fmla="*/ 462717 w 466276"/>
                  <a:gd name="connsiteY15" fmla="*/ 201543 h 301902"/>
                  <a:gd name="connsiteX16" fmla="*/ 456785 w 466276"/>
                  <a:gd name="connsiteY16" fmla="*/ 211035 h 301902"/>
                  <a:gd name="connsiteX17" fmla="*/ 460344 w 466276"/>
                  <a:gd name="connsiteY17" fmla="*/ 231205 h 301902"/>
                  <a:gd name="connsiteX18" fmla="*/ 447293 w 466276"/>
                  <a:gd name="connsiteY18" fmla="*/ 231205 h 301902"/>
                  <a:gd name="connsiteX19" fmla="*/ 435812 w 466276"/>
                  <a:gd name="connsiteY19" fmla="*/ 241155 h 301902"/>
                  <a:gd name="connsiteX20" fmla="*/ 194508 w 466276"/>
                  <a:gd name="connsiteY20" fmla="*/ 301857 h 301902"/>
                  <a:gd name="connsiteX21" fmla="*/ 5205 w 466276"/>
                  <a:gd name="connsiteY21" fmla="*/ 241155 h 301902"/>
                  <a:gd name="connsiteX22" fmla="*/ 1187 w 466276"/>
                  <a:gd name="connsiteY22" fmla="*/ 237137 h 301902"/>
                  <a:gd name="connsiteX23" fmla="*/ 0 w 466276"/>
                  <a:gd name="connsiteY23" fmla="*/ 208662 h 301902"/>
                  <a:gd name="connsiteX24" fmla="*/ 14238 w 466276"/>
                  <a:gd name="connsiteY24" fmla="*/ 189679 h 301902"/>
                  <a:gd name="connsiteX25" fmla="*/ 13051 w 466276"/>
                  <a:gd name="connsiteY25" fmla="*/ 180187 h 301902"/>
                  <a:gd name="connsiteX26" fmla="*/ 10678 w 466276"/>
                  <a:gd name="connsiteY26" fmla="*/ 165950 h 301902"/>
                  <a:gd name="connsiteX27" fmla="*/ 5933 w 466276"/>
                  <a:gd name="connsiteY27" fmla="*/ 155272 h 301902"/>
                  <a:gd name="connsiteX28" fmla="*/ 5933 w 466276"/>
                  <a:gd name="connsiteY28" fmla="*/ 146967 h 301902"/>
                  <a:gd name="connsiteX29" fmla="*/ 30848 w 466276"/>
                  <a:gd name="connsiteY29" fmla="*/ 135102 h 301902"/>
                  <a:gd name="connsiteX30" fmla="*/ 33221 w 466276"/>
                  <a:gd name="connsiteY30" fmla="*/ 119678 h 301902"/>
                  <a:gd name="connsiteX31" fmla="*/ 29662 w 466276"/>
                  <a:gd name="connsiteY31" fmla="*/ 109000 h 301902"/>
                  <a:gd name="connsiteX32" fmla="*/ 34407 w 466276"/>
                  <a:gd name="connsiteY32" fmla="*/ 73406 h 301902"/>
                  <a:gd name="connsiteX33" fmla="*/ 47458 w 466276"/>
                  <a:gd name="connsiteY33" fmla="*/ 56796 h 301902"/>
                  <a:gd name="connsiteX34" fmla="*/ 49831 w 466276"/>
                  <a:gd name="connsiteY34" fmla="*/ 37813 h 301902"/>
                  <a:gd name="connsiteX35" fmla="*/ 65255 w 466276"/>
                  <a:gd name="connsiteY35" fmla="*/ 24762 h 301902"/>
                  <a:gd name="connsiteX36" fmla="*/ 65255 w 466276"/>
                  <a:gd name="connsiteY36" fmla="*/ 17643 h 301902"/>
                  <a:gd name="connsiteX37" fmla="*/ 79493 w 466276"/>
                  <a:gd name="connsiteY37" fmla="*/ 10524 h 301902"/>
                  <a:gd name="connsiteX38" fmla="*/ 88984 w 466276"/>
                  <a:gd name="connsiteY38" fmla="*/ 17643 h 301902"/>
                  <a:gd name="connsiteX39" fmla="*/ 97289 w 466276"/>
                  <a:gd name="connsiteY39" fmla="*/ 5779 h 301902"/>
                  <a:gd name="connsiteX40" fmla="*/ 128137 w 466276"/>
                  <a:gd name="connsiteY40" fmla="*/ 5779 h 301902"/>
                  <a:gd name="connsiteX41" fmla="*/ 115086 w 466276"/>
                  <a:gd name="connsiteY41" fmla="*/ 22389 h 301902"/>
                  <a:gd name="connsiteX42" fmla="*/ 116273 w 466276"/>
                  <a:gd name="connsiteY42" fmla="*/ 40186 h 301902"/>
                  <a:gd name="connsiteX43" fmla="*/ 96103 w 466276"/>
                  <a:gd name="connsiteY43" fmla="*/ 60355 h 301902"/>
                  <a:gd name="connsiteX44" fmla="*/ 100849 w 466276"/>
                  <a:gd name="connsiteY44" fmla="*/ 69847 h 301902"/>
                  <a:gd name="connsiteX45" fmla="*/ 102035 w 466276"/>
                  <a:gd name="connsiteY45" fmla="*/ 79339 h 301902"/>
                  <a:gd name="connsiteX46" fmla="*/ 107968 w 466276"/>
                  <a:gd name="connsiteY46" fmla="*/ 85271 h 301902"/>
                  <a:gd name="connsiteX47" fmla="*/ 135256 w 466276"/>
                  <a:gd name="connsiteY47" fmla="*/ 109000 h 301902"/>
                  <a:gd name="connsiteX48" fmla="*/ 151866 w 466276"/>
                  <a:gd name="connsiteY48" fmla="*/ 117305 h 301902"/>
                  <a:gd name="connsiteX49" fmla="*/ 156612 w 466276"/>
                  <a:gd name="connsiteY49" fmla="*/ 124424 h 301902"/>
                  <a:gd name="connsiteX50" fmla="*/ 163731 w 466276"/>
                  <a:gd name="connsiteY50" fmla="*/ 123237 h 301902"/>
                  <a:gd name="connsiteX51" fmla="*/ 186273 w 466276"/>
                  <a:gd name="connsiteY51" fmla="*/ 130356 h 301902"/>
                  <a:gd name="connsiteX52" fmla="*/ 221867 w 466276"/>
                  <a:gd name="connsiteY52" fmla="*/ 124424 h 301902"/>
                  <a:gd name="connsiteX53" fmla="*/ 258647 w 466276"/>
                  <a:gd name="connsiteY53" fmla="*/ 130356 h 301902"/>
                  <a:gd name="connsiteX54" fmla="*/ 270511 w 466276"/>
                  <a:gd name="connsiteY54" fmla="*/ 113746 h 301902"/>
                  <a:gd name="connsiteX55" fmla="*/ 285935 w 466276"/>
                  <a:gd name="connsiteY55" fmla="*/ 104254 h 301902"/>
                  <a:gd name="connsiteX56" fmla="*/ 287122 w 466276"/>
                  <a:gd name="connsiteY56" fmla="*/ 90017 h 301902"/>
                  <a:gd name="connsiteX57" fmla="*/ 300173 w 466276"/>
                  <a:gd name="connsiteY57" fmla="*/ 73406 h 301902"/>
                  <a:gd name="connsiteX58" fmla="*/ 302546 w 466276"/>
                  <a:gd name="connsiteY58" fmla="*/ 55610 h 301902"/>
                  <a:gd name="connsiteX59" fmla="*/ 298986 w 466276"/>
                  <a:gd name="connsiteY59" fmla="*/ 44932 h 301902"/>
                  <a:gd name="connsiteX60" fmla="*/ 309664 w 466276"/>
                  <a:gd name="connsiteY60" fmla="*/ 28321 h 301902"/>
                  <a:gd name="connsiteX61" fmla="*/ 316783 w 466276"/>
                  <a:gd name="connsiteY61" fmla="*/ 21202 h 301902"/>
                  <a:gd name="connsiteX62" fmla="*/ 350004 w 466276"/>
                  <a:gd name="connsiteY62" fmla="*/ 9338 h 301902"/>
                  <a:gd name="connsiteX63" fmla="*/ 363055 w 466276"/>
                  <a:gd name="connsiteY63" fmla="*/ 9338 h 301902"/>
                  <a:gd name="connsiteX64" fmla="*/ 380852 w 466276"/>
                  <a:gd name="connsiteY64" fmla="*/ 3406 h 301902"/>
                  <a:gd name="connsiteX65" fmla="*/ 410366 w 466276"/>
                  <a:gd name="connsiteY65" fmla="*/ 0 h 301902"/>
                  <a:gd name="connsiteX0" fmla="*/ 194508 w 466276"/>
                  <a:gd name="connsiteY0" fmla="*/ 301857 h 393297"/>
                  <a:gd name="connsiteX1" fmla="*/ 5205 w 466276"/>
                  <a:gd name="connsiteY1" fmla="*/ 241155 h 393297"/>
                  <a:gd name="connsiteX2" fmla="*/ 1187 w 466276"/>
                  <a:gd name="connsiteY2" fmla="*/ 237137 h 393297"/>
                  <a:gd name="connsiteX3" fmla="*/ 0 w 466276"/>
                  <a:gd name="connsiteY3" fmla="*/ 208662 h 393297"/>
                  <a:gd name="connsiteX4" fmla="*/ 14238 w 466276"/>
                  <a:gd name="connsiteY4" fmla="*/ 189679 h 393297"/>
                  <a:gd name="connsiteX5" fmla="*/ 13051 w 466276"/>
                  <a:gd name="connsiteY5" fmla="*/ 180187 h 393297"/>
                  <a:gd name="connsiteX6" fmla="*/ 10678 w 466276"/>
                  <a:gd name="connsiteY6" fmla="*/ 165950 h 393297"/>
                  <a:gd name="connsiteX7" fmla="*/ 5933 w 466276"/>
                  <a:gd name="connsiteY7" fmla="*/ 155272 h 393297"/>
                  <a:gd name="connsiteX8" fmla="*/ 5933 w 466276"/>
                  <a:gd name="connsiteY8" fmla="*/ 146967 h 393297"/>
                  <a:gd name="connsiteX9" fmla="*/ 30848 w 466276"/>
                  <a:gd name="connsiteY9" fmla="*/ 135102 h 393297"/>
                  <a:gd name="connsiteX10" fmla="*/ 33221 w 466276"/>
                  <a:gd name="connsiteY10" fmla="*/ 119678 h 393297"/>
                  <a:gd name="connsiteX11" fmla="*/ 29662 w 466276"/>
                  <a:gd name="connsiteY11" fmla="*/ 109000 h 393297"/>
                  <a:gd name="connsiteX12" fmla="*/ 34407 w 466276"/>
                  <a:gd name="connsiteY12" fmla="*/ 73406 h 393297"/>
                  <a:gd name="connsiteX13" fmla="*/ 47458 w 466276"/>
                  <a:gd name="connsiteY13" fmla="*/ 56796 h 393297"/>
                  <a:gd name="connsiteX14" fmla="*/ 49831 w 466276"/>
                  <a:gd name="connsiteY14" fmla="*/ 37813 h 393297"/>
                  <a:gd name="connsiteX15" fmla="*/ 65255 w 466276"/>
                  <a:gd name="connsiteY15" fmla="*/ 24762 h 393297"/>
                  <a:gd name="connsiteX16" fmla="*/ 65255 w 466276"/>
                  <a:gd name="connsiteY16" fmla="*/ 17643 h 393297"/>
                  <a:gd name="connsiteX17" fmla="*/ 79493 w 466276"/>
                  <a:gd name="connsiteY17" fmla="*/ 10524 h 393297"/>
                  <a:gd name="connsiteX18" fmla="*/ 88984 w 466276"/>
                  <a:gd name="connsiteY18" fmla="*/ 17643 h 393297"/>
                  <a:gd name="connsiteX19" fmla="*/ 97289 w 466276"/>
                  <a:gd name="connsiteY19" fmla="*/ 5779 h 393297"/>
                  <a:gd name="connsiteX20" fmla="*/ 128137 w 466276"/>
                  <a:gd name="connsiteY20" fmla="*/ 5779 h 393297"/>
                  <a:gd name="connsiteX21" fmla="*/ 115086 w 466276"/>
                  <a:gd name="connsiteY21" fmla="*/ 22389 h 393297"/>
                  <a:gd name="connsiteX22" fmla="*/ 116273 w 466276"/>
                  <a:gd name="connsiteY22" fmla="*/ 40186 h 393297"/>
                  <a:gd name="connsiteX23" fmla="*/ 96103 w 466276"/>
                  <a:gd name="connsiteY23" fmla="*/ 60355 h 393297"/>
                  <a:gd name="connsiteX24" fmla="*/ 100849 w 466276"/>
                  <a:gd name="connsiteY24" fmla="*/ 69847 h 393297"/>
                  <a:gd name="connsiteX25" fmla="*/ 102035 w 466276"/>
                  <a:gd name="connsiteY25" fmla="*/ 79339 h 393297"/>
                  <a:gd name="connsiteX26" fmla="*/ 107968 w 466276"/>
                  <a:gd name="connsiteY26" fmla="*/ 85271 h 393297"/>
                  <a:gd name="connsiteX27" fmla="*/ 135256 w 466276"/>
                  <a:gd name="connsiteY27" fmla="*/ 109000 h 393297"/>
                  <a:gd name="connsiteX28" fmla="*/ 151866 w 466276"/>
                  <a:gd name="connsiteY28" fmla="*/ 117305 h 393297"/>
                  <a:gd name="connsiteX29" fmla="*/ 156612 w 466276"/>
                  <a:gd name="connsiteY29" fmla="*/ 124424 h 393297"/>
                  <a:gd name="connsiteX30" fmla="*/ 163731 w 466276"/>
                  <a:gd name="connsiteY30" fmla="*/ 123237 h 393297"/>
                  <a:gd name="connsiteX31" fmla="*/ 186273 w 466276"/>
                  <a:gd name="connsiteY31" fmla="*/ 130356 h 393297"/>
                  <a:gd name="connsiteX32" fmla="*/ 221867 w 466276"/>
                  <a:gd name="connsiteY32" fmla="*/ 124424 h 393297"/>
                  <a:gd name="connsiteX33" fmla="*/ 258647 w 466276"/>
                  <a:gd name="connsiteY33" fmla="*/ 130356 h 393297"/>
                  <a:gd name="connsiteX34" fmla="*/ 270511 w 466276"/>
                  <a:gd name="connsiteY34" fmla="*/ 113746 h 393297"/>
                  <a:gd name="connsiteX35" fmla="*/ 285935 w 466276"/>
                  <a:gd name="connsiteY35" fmla="*/ 104254 h 393297"/>
                  <a:gd name="connsiteX36" fmla="*/ 287122 w 466276"/>
                  <a:gd name="connsiteY36" fmla="*/ 90017 h 393297"/>
                  <a:gd name="connsiteX37" fmla="*/ 300173 w 466276"/>
                  <a:gd name="connsiteY37" fmla="*/ 73406 h 393297"/>
                  <a:gd name="connsiteX38" fmla="*/ 302546 w 466276"/>
                  <a:gd name="connsiteY38" fmla="*/ 55610 h 393297"/>
                  <a:gd name="connsiteX39" fmla="*/ 298986 w 466276"/>
                  <a:gd name="connsiteY39" fmla="*/ 44932 h 393297"/>
                  <a:gd name="connsiteX40" fmla="*/ 309664 w 466276"/>
                  <a:gd name="connsiteY40" fmla="*/ 28321 h 393297"/>
                  <a:gd name="connsiteX41" fmla="*/ 316783 w 466276"/>
                  <a:gd name="connsiteY41" fmla="*/ 21202 h 393297"/>
                  <a:gd name="connsiteX42" fmla="*/ 350004 w 466276"/>
                  <a:gd name="connsiteY42" fmla="*/ 9338 h 393297"/>
                  <a:gd name="connsiteX43" fmla="*/ 363055 w 466276"/>
                  <a:gd name="connsiteY43" fmla="*/ 9338 h 393297"/>
                  <a:gd name="connsiteX44" fmla="*/ 380852 w 466276"/>
                  <a:gd name="connsiteY44" fmla="*/ 3406 h 393297"/>
                  <a:gd name="connsiteX45" fmla="*/ 410366 w 466276"/>
                  <a:gd name="connsiteY45" fmla="*/ 0 h 393297"/>
                  <a:gd name="connsiteX46" fmla="*/ 420597 w 466276"/>
                  <a:gd name="connsiteY46" fmla="*/ 13886 h 393297"/>
                  <a:gd name="connsiteX47" fmla="*/ 440372 w 466276"/>
                  <a:gd name="connsiteY47" fmla="*/ 17841 h 393297"/>
                  <a:gd name="connsiteX48" fmla="*/ 446304 w 466276"/>
                  <a:gd name="connsiteY48" fmla="*/ 27728 h 393297"/>
                  <a:gd name="connsiteX49" fmla="*/ 446304 w 466276"/>
                  <a:gd name="connsiteY49" fmla="*/ 38604 h 393297"/>
                  <a:gd name="connsiteX50" fmla="*/ 438395 w 466276"/>
                  <a:gd name="connsiteY50" fmla="*/ 41570 h 393297"/>
                  <a:gd name="connsiteX51" fmla="*/ 441361 w 466276"/>
                  <a:gd name="connsiteY51" fmla="*/ 50468 h 393297"/>
                  <a:gd name="connsiteX52" fmla="*/ 452236 w 466276"/>
                  <a:gd name="connsiteY52" fmla="*/ 58378 h 393297"/>
                  <a:gd name="connsiteX53" fmla="*/ 452236 w 466276"/>
                  <a:gd name="connsiteY53" fmla="*/ 88039 h 393297"/>
                  <a:gd name="connsiteX54" fmla="*/ 465090 w 466276"/>
                  <a:gd name="connsiteY54" fmla="*/ 105836 h 393297"/>
                  <a:gd name="connsiteX55" fmla="*/ 459157 w 466276"/>
                  <a:gd name="connsiteY55" fmla="*/ 116712 h 393297"/>
                  <a:gd name="connsiteX56" fmla="*/ 463995 w 466276"/>
                  <a:gd name="connsiteY56" fmla="*/ 121549 h 393297"/>
                  <a:gd name="connsiteX57" fmla="*/ 463903 w 466276"/>
                  <a:gd name="connsiteY57" fmla="*/ 122051 h 393297"/>
                  <a:gd name="connsiteX58" fmla="*/ 459157 w 466276"/>
                  <a:gd name="connsiteY58" fmla="*/ 163577 h 393297"/>
                  <a:gd name="connsiteX59" fmla="*/ 466276 w 466276"/>
                  <a:gd name="connsiteY59" fmla="*/ 183747 h 393297"/>
                  <a:gd name="connsiteX60" fmla="*/ 462717 w 466276"/>
                  <a:gd name="connsiteY60" fmla="*/ 201543 h 393297"/>
                  <a:gd name="connsiteX61" fmla="*/ 456785 w 466276"/>
                  <a:gd name="connsiteY61" fmla="*/ 211035 h 393297"/>
                  <a:gd name="connsiteX62" fmla="*/ 460344 w 466276"/>
                  <a:gd name="connsiteY62" fmla="*/ 231205 h 393297"/>
                  <a:gd name="connsiteX63" fmla="*/ 447293 w 466276"/>
                  <a:gd name="connsiteY63" fmla="*/ 231205 h 393297"/>
                  <a:gd name="connsiteX64" fmla="*/ 435812 w 466276"/>
                  <a:gd name="connsiteY64" fmla="*/ 241155 h 393297"/>
                  <a:gd name="connsiteX65" fmla="*/ 285948 w 466276"/>
                  <a:gd name="connsiteY65" fmla="*/ 393297 h 393297"/>
                  <a:gd name="connsiteX0" fmla="*/ 5205 w 466276"/>
                  <a:gd name="connsiteY0" fmla="*/ 241155 h 393297"/>
                  <a:gd name="connsiteX1" fmla="*/ 1187 w 466276"/>
                  <a:gd name="connsiteY1" fmla="*/ 237137 h 393297"/>
                  <a:gd name="connsiteX2" fmla="*/ 0 w 466276"/>
                  <a:gd name="connsiteY2" fmla="*/ 208662 h 393297"/>
                  <a:gd name="connsiteX3" fmla="*/ 14238 w 466276"/>
                  <a:gd name="connsiteY3" fmla="*/ 189679 h 393297"/>
                  <a:gd name="connsiteX4" fmla="*/ 13051 w 466276"/>
                  <a:gd name="connsiteY4" fmla="*/ 180187 h 393297"/>
                  <a:gd name="connsiteX5" fmla="*/ 10678 w 466276"/>
                  <a:gd name="connsiteY5" fmla="*/ 165950 h 393297"/>
                  <a:gd name="connsiteX6" fmla="*/ 5933 w 466276"/>
                  <a:gd name="connsiteY6" fmla="*/ 155272 h 393297"/>
                  <a:gd name="connsiteX7" fmla="*/ 5933 w 466276"/>
                  <a:gd name="connsiteY7" fmla="*/ 146967 h 393297"/>
                  <a:gd name="connsiteX8" fmla="*/ 30848 w 466276"/>
                  <a:gd name="connsiteY8" fmla="*/ 135102 h 393297"/>
                  <a:gd name="connsiteX9" fmla="*/ 33221 w 466276"/>
                  <a:gd name="connsiteY9" fmla="*/ 119678 h 393297"/>
                  <a:gd name="connsiteX10" fmla="*/ 29662 w 466276"/>
                  <a:gd name="connsiteY10" fmla="*/ 109000 h 393297"/>
                  <a:gd name="connsiteX11" fmla="*/ 34407 w 466276"/>
                  <a:gd name="connsiteY11" fmla="*/ 73406 h 393297"/>
                  <a:gd name="connsiteX12" fmla="*/ 47458 w 466276"/>
                  <a:gd name="connsiteY12" fmla="*/ 56796 h 393297"/>
                  <a:gd name="connsiteX13" fmla="*/ 49831 w 466276"/>
                  <a:gd name="connsiteY13" fmla="*/ 37813 h 393297"/>
                  <a:gd name="connsiteX14" fmla="*/ 65255 w 466276"/>
                  <a:gd name="connsiteY14" fmla="*/ 24762 h 393297"/>
                  <a:gd name="connsiteX15" fmla="*/ 65255 w 466276"/>
                  <a:gd name="connsiteY15" fmla="*/ 17643 h 393297"/>
                  <a:gd name="connsiteX16" fmla="*/ 79493 w 466276"/>
                  <a:gd name="connsiteY16" fmla="*/ 10524 h 393297"/>
                  <a:gd name="connsiteX17" fmla="*/ 88984 w 466276"/>
                  <a:gd name="connsiteY17" fmla="*/ 17643 h 393297"/>
                  <a:gd name="connsiteX18" fmla="*/ 97289 w 466276"/>
                  <a:gd name="connsiteY18" fmla="*/ 5779 h 393297"/>
                  <a:gd name="connsiteX19" fmla="*/ 128137 w 466276"/>
                  <a:gd name="connsiteY19" fmla="*/ 5779 h 393297"/>
                  <a:gd name="connsiteX20" fmla="*/ 115086 w 466276"/>
                  <a:gd name="connsiteY20" fmla="*/ 22389 h 393297"/>
                  <a:gd name="connsiteX21" fmla="*/ 116273 w 466276"/>
                  <a:gd name="connsiteY21" fmla="*/ 40186 h 393297"/>
                  <a:gd name="connsiteX22" fmla="*/ 96103 w 466276"/>
                  <a:gd name="connsiteY22" fmla="*/ 60355 h 393297"/>
                  <a:gd name="connsiteX23" fmla="*/ 100849 w 466276"/>
                  <a:gd name="connsiteY23" fmla="*/ 69847 h 393297"/>
                  <a:gd name="connsiteX24" fmla="*/ 102035 w 466276"/>
                  <a:gd name="connsiteY24" fmla="*/ 79339 h 393297"/>
                  <a:gd name="connsiteX25" fmla="*/ 107968 w 466276"/>
                  <a:gd name="connsiteY25" fmla="*/ 85271 h 393297"/>
                  <a:gd name="connsiteX26" fmla="*/ 135256 w 466276"/>
                  <a:gd name="connsiteY26" fmla="*/ 109000 h 393297"/>
                  <a:gd name="connsiteX27" fmla="*/ 151866 w 466276"/>
                  <a:gd name="connsiteY27" fmla="*/ 117305 h 393297"/>
                  <a:gd name="connsiteX28" fmla="*/ 156612 w 466276"/>
                  <a:gd name="connsiteY28" fmla="*/ 124424 h 393297"/>
                  <a:gd name="connsiteX29" fmla="*/ 163731 w 466276"/>
                  <a:gd name="connsiteY29" fmla="*/ 123237 h 393297"/>
                  <a:gd name="connsiteX30" fmla="*/ 186273 w 466276"/>
                  <a:gd name="connsiteY30" fmla="*/ 130356 h 393297"/>
                  <a:gd name="connsiteX31" fmla="*/ 221867 w 466276"/>
                  <a:gd name="connsiteY31" fmla="*/ 124424 h 393297"/>
                  <a:gd name="connsiteX32" fmla="*/ 258647 w 466276"/>
                  <a:gd name="connsiteY32" fmla="*/ 130356 h 393297"/>
                  <a:gd name="connsiteX33" fmla="*/ 270511 w 466276"/>
                  <a:gd name="connsiteY33" fmla="*/ 113746 h 393297"/>
                  <a:gd name="connsiteX34" fmla="*/ 285935 w 466276"/>
                  <a:gd name="connsiteY34" fmla="*/ 104254 h 393297"/>
                  <a:gd name="connsiteX35" fmla="*/ 287122 w 466276"/>
                  <a:gd name="connsiteY35" fmla="*/ 90017 h 393297"/>
                  <a:gd name="connsiteX36" fmla="*/ 300173 w 466276"/>
                  <a:gd name="connsiteY36" fmla="*/ 73406 h 393297"/>
                  <a:gd name="connsiteX37" fmla="*/ 302546 w 466276"/>
                  <a:gd name="connsiteY37" fmla="*/ 55610 h 393297"/>
                  <a:gd name="connsiteX38" fmla="*/ 298986 w 466276"/>
                  <a:gd name="connsiteY38" fmla="*/ 44932 h 393297"/>
                  <a:gd name="connsiteX39" fmla="*/ 309664 w 466276"/>
                  <a:gd name="connsiteY39" fmla="*/ 28321 h 393297"/>
                  <a:gd name="connsiteX40" fmla="*/ 316783 w 466276"/>
                  <a:gd name="connsiteY40" fmla="*/ 21202 h 393297"/>
                  <a:gd name="connsiteX41" fmla="*/ 350004 w 466276"/>
                  <a:gd name="connsiteY41" fmla="*/ 9338 h 393297"/>
                  <a:gd name="connsiteX42" fmla="*/ 363055 w 466276"/>
                  <a:gd name="connsiteY42" fmla="*/ 9338 h 393297"/>
                  <a:gd name="connsiteX43" fmla="*/ 380852 w 466276"/>
                  <a:gd name="connsiteY43" fmla="*/ 3406 h 393297"/>
                  <a:gd name="connsiteX44" fmla="*/ 410366 w 466276"/>
                  <a:gd name="connsiteY44" fmla="*/ 0 h 393297"/>
                  <a:gd name="connsiteX45" fmla="*/ 420597 w 466276"/>
                  <a:gd name="connsiteY45" fmla="*/ 13886 h 393297"/>
                  <a:gd name="connsiteX46" fmla="*/ 440372 w 466276"/>
                  <a:gd name="connsiteY46" fmla="*/ 17841 h 393297"/>
                  <a:gd name="connsiteX47" fmla="*/ 446304 w 466276"/>
                  <a:gd name="connsiteY47" fmla="*/ 27728 h 393297"/>
                  <a:gd name="connsiteX48" fmla="*/ 446304 w 466276"/>
                  <a:gd name="connsiteY48" fmla="*/ 38604 h 393297"/>
                  <a:gd name="connsiteX49" fmla="*/ 438395 w 466276"/>
                  <a:gd name="connsiteY49" fmla="*/ 41570 h 393297"/>
                  <a:gd name="connsiteX50" fmla="*/ 441361 w 466276"/>
                  <a:gd name="connsiteY50" fmla="*/ 50468 h 393297"/>
                  <a:gd name="connsiteX51" fmla="*/ 452236 w 466276"/>
                  <a:gd name="connsiteY51" fmla="*/ 58378 h 393297"/>
                  <a:gd name="connsiteX52" fmla="*/ 452236 w 466276"/>
                  <a:gd name="connsiteY52" fmla="*/ 88039 h 393297"/>
                  <a:gd name="connsiteX53" fmla="*/ 465090 w 466276"/>
                  <a:gd name="connsiteY53" fmla="*/ 105836 h 393297"/>
                  <a:gd name="connsiteX54" fmla="*/ 459157 w 466276"/>
                  <a:gd name="connsiteY54" fmla="*/ 116712 h 393297"/>
                  <a:gd name="connsiteX55" fmla="*/ 463995 w 466276"/>
                  <a:gd name="connsiteY55" fmla="*/ 121549 h 393297"/>
                  <a:gd name="connsiteX56" fmla="*/ 463903 w 466276"/>
                  <a:gd name="connsiteY56" fmla="*/ 122051 h 393297"/>
                  <a:gd name="connsiteX57" fmla="*/ 459157 w 466276"/>
                  <a:gd name="connsiteY57" fmla="*/ 163577 h 393297"/>
                  <a:gd name="connsiteX58" fmla="*/ 466276 w 466276"/>
                  <a:gd name="connsiteY58" fmla="*/ 183747 h 393297"/>
                  <a:gd name="connsiteX59" fmla="*/ 462717 w 466276"/>
                  <a:gd name="connsiteY59" fmla="*/ 201543 h 393297"/>
                  <a:gd name="connsiteX60" fmla="*/ 456785 w 466276"/>
                  <a:gd name="connsiteY60" fmla="*/ 211035 h 393297"/>
                  <a:gd name="connsiteX61" fmla="*/ 460344 w 466276"/>
                  <a:gd name="connsiteY61" fmla="*/ 231205 h 393297"/>
                  <a:gd name="connsiteX62" fmla="*/ 447293 w 466276"/>
                  <a:gd name="connsiteY62" fmla="*/ 231205 h 393297"/>
                  <a:gd name="connsiteX63" fmla="*/ 435812 w 466276"/>
                  <a:gd name="connsiteY63" fmla="*/ 241155 h 393297"/>
                  <a:gd name="connsiteX64" fmla="*/ 285948 w 466276"/>
                  <a:gd name="connsiteY64" fmla="*/ 393297 h 393297"/>
                  <a:gd name="connsiteX0" fmla="*/ 5205 w 466276"/>
                  <a:gd name="connsiteY0" fmla="*/ 241155 h 241155"/>
                  <a:gd name="connsiteX1" fmla="*/ 1187 w 466276"/>
                  <a:gd name="connsiteY1" fmla="*/ 237137 h 241155"/>
                  <a:gd name="connsiteX2" fmla="*/ 0 w 466276"/>
                  <a:gd name="connsiteY2" fmla="*/ 208662 h 241155"/>
                  <a:gd name="connsiteX3" fmla="*/ 14238 w 466276"/>
                  <a:gd name="connsiteY3" fmla="*/ 189679 h 241155"/>
                  <a:gd name="connsiteX4" fmla="*/ 13051 w 466276"/>
                  <a:gd name="connsiteY4" fmla="*/ 180187 h 241155"/>
                  <a:gd name="connsiteX5" fmla="*/ 10678 w 466276"/>
                  <a:gd name="connsiteY5" fmla="*/ 165950 h 241155"/>
                  <a:gd name="connsiteX6" fmla="*/ 5933 w 466276"/>
                  <a:gd name="connsiteY6" fmla="*/ 155272 h 241155"/>
                  <a:gd name="connsiteX7" fmla="*/ 5933 w 466276"/>
                  <a:gd name="connsiteY7" fmla="*/ 146967 h 241155"/>
                  <a:gd name="connsiteX8" fmla="*/ 30848 w 466276"/>
                  <a:gd name="connsiteY8" fmla="*/ 135102 h 241155"/>
                  <a:gd name="connsiteX9" fmla="*/ 33221 w 466276"/>
                  <a:gd name="connsiteY9" fmla="*/ 119678 h 241155"/>
                  <a:gd name="connsiteX10" fmla="*/ 29662 w 466276"/>
                  <a:gd name="connsiteY10" fmla="*/ 109000 h 241155"/>
                  <a:gd name="connsiteX11" fmla="*/ 34407 w 466276"/>
                  <a:gd name="connsiteY11" fmla="*/ 73406 h 241155"/>
                  <a:gd name="connsiteX12" fmla="*/ 47458 w 466276"/>
                  <a:gd name="connsiteY12" fmla="*/ 56796 h 241155"/>
                  <a:gd name="connsiteX13" fmla="*/ 49831 w 466276"/>
                  <a:gd name="connsiteY13" fmla="*/ 37813 h 241155"/>
                  <a:gd name="connsiteX14" fmla="*/ 65255 w 466276"/>
                  <a:gd name="connsiteY14" fmla="*/ 24762 h 241155"/>
                  <a:gd name="connsiteX15" fmla="*/ 65255 w 466276"/>
                  <a:gd name="connsiteY15" fmla="*/ 17643 h 241155"/>
                  <a:gd name="connsiteX16" fmla="*/ 79493 w 466276"/>
                  <a:gd name="connsiteY16" fmla="*/ 10524 h 241155"/>
                  <a:gd name="connsiteX17" fmla="*/ 88984 w 466276"/>
                  <a:gd name="connsiteY17" fmla="*/ 17643 h 241155"/>
                  <a:gd name="connsiteX18" fmla="*/ 97289 w 466276"/>
                  <a:gd name="connsiteY18" fmla="*/ 5779 h 241155"/>
                  <a:gd name="connsiteX19" fmla="*/ 128137 w 466276"/>
                  <a:gd name="connsiteY19" fmla="*/ 5779 h 241155"/>
                  <a:gd name="connsiteX20" fmla="*/ 115086 w 466276"/>
                  <a:gd name="connsiteY20" fmla="*/ 22389 h 241155"/>
                  <a:gd name="connsiteX21" fmla="*/ 116273 w 466276"/>
                  <a:gd name="connsiteY21" fmla="*/ 40186 h 241155"/>
                  <a:gd name="connsiteX22" fmla="*/ 96103 w 466276"/>
                  <a:gd name="connsiteY22" fmla="*/ 60355 h 241155"/>
                  <a:gd name="connsiteX23" fmla="*/ 100849 w 466276"/>
                  <a:gd name="connsiteY23" fmla="*/ 69847 h 241155"/>
                  <a:gd name="connsiteX24" fmla="*/ 102035 w 466276"/>
                  <a:gd name="connsiteY24" fmla="*/ 79339 h 241155"/>
                  <a:gd name="connsiteX25" fmla="*/ 107968 w 466276"/>
                  <a:gd name="connsiteY25" fmla="*/ 85271 h 241155"/>
                  <a:gd name="connsiteX26" fmla="*/ 135256 w 466276"/>
                  <a:gd name="connsiteY26" fmla="*/ 109000 h 241155"/>
                  <a:gd name="connsiteX27" fmla="*/ 151866 w 466276"/>
                  <a:gd name="connsiteY27" fmla="*/ 117305 h 241155"/>
                  <a:gd name="connsiteX28" fmla="*/ 156612 w 466276"/>
                  <a:gd name="connsiteY28" fmla="*/ 124424 h 241155"/>
                  <a:gd name="connsiteX29" fmla="*/ 163731 w 466276"/>
                  <a:gd name="connsiteY29" fmla="*/ 123237 h 241155"/>
                  <a:gd name="connsiteX30" fmla="*/ 186273 w 466276"/>
                  <a:gd name="connsiteY30" fmla="*/ 130356 h 241155"/>
                  <a:gd name="connsiteX31" fmla="*/ 221867 w 466276"/>
                  <a:gd name="connsiteY31" fmla="*/ 124424 h 241155"/>
                  <a:gd name="connsiteX32" fmla="*/ 258647 w 466276"/>
                  <a:gd name="connsiteY32" fmla="*/ 130356 h 241155"/>
                  <a:gd name="connsiteX33" fmla="*/ 270511 w 466276"/>
                  <a:gd name="connsiteY33" fmla="*/ 113746 h 241155"/>
                  <a:gd name="connsiteX34" fmla="*/ 285935 w 466276"/>
                  <a:gd name="connsiteY34" fmla="*/ 104254 h 241155"/>
                  <a:gd name="connsiteX35" fmla="*/ 287122 w 466276"/>
                  <a:gd name="connsiteY35" fmla="*/ 90017 h 241155"/>
                  <a:gd name="connsiteX36" fmla="*/ 300173 w 466276"/>
                  <a:gd name="connsiteY36" fmla="*/ 73406 h 241155"/>
                  <a:gd name="connsiteX37" fmla="*/ 302546 w 466276"/>
                  <a:gd name="connsiteY37" fmla="*/ 55610 h 241155"/>
                  <a:gd name="connsiteX38" fmla="*/ 298986 w 466276"/>
                  <a:gd name="connsiteY38" fmla="*/ 44932 h 241155"/>
                  <a:gd name="connsiteX39" fmla="*/ 309664 w 466276"/>
                  <a:gd name="connsiteY39" fmla="*/ 28321 h 241155"/>
                  <a:gd name="connsiteX40" fmla="*/ 316783 w 466276"/>
                  <a:gd name="connsiteY40" fmla="*/ 21202 h 241155"/>
                  <a:gd name="connsiteX41" fmla="*/ 350004 w 466276"/>
                  <a:gd name="connsiteY41" fmla="*/ 9338 h 241155"/>
                  <a:gd name="connsiteX42" fmla="*/ 363055 w 466276"/>
                  <a:gd name="connsiteY42" fmla="*/ 9338 h 241155"/>
                  <a:gd name="connsiteX43" fmla="*/ 380852 w 466276"/>
                  <a:gd name="connsiteY43" fmla="*/ 3406 h 241155"/>
                  <a:gd name="connsiteX44" fmla="*/ 410366 w 466276"/>
                  <a:gd name="connsiteY44" fmla="*/ 0 h 241155"/>
                  <a:gd name="connsiteX45" fmla="*/ 420597 w 466276"/>
                  <a:gd name="connsiteY45" fmla="*/ 13886 h 241155"/>
                  <a:gd name="connsiteX46" fmla="*/ 440372 w 466276"/>
                  <a:gd name="connsiteY46" fmla="*/ 17841 h 241155"/>
                  <a:gd name="connsiteX47" fmla="*/ 446304 w 466276"/>
                  <a:gd name="connsiteY47" fmla="*/ 27728 h 241155"/>
                  <a:gd name="connsiteX48" fmla="*/ 446304 w 466276"/>
                  <a:gd name="connsiteY48" fmla="*/ 38604 h 241155"/>
                  <a:gd name="connsiteX49" fmla="*/ 438395 w 466276"/>
                  <a:gd name="connsiteY49" fmla="*/ 41570 h 241155"/>
                  <a:gd name="connsiteX50" fmla="*/ 441361 w 466276"/>
                  <a:gd name="connsiteY50" fmla="*/ 50468 h 241155"/>
                  <a:gd name="connsiteX51" fmla="*/ 452236 w 466276"/>
                  <a:gd name="connsiteY51" fmla="*/ 58378 h 241155"/>
                  <a:gd name="connsiteX52" fmla="*/ 452236 w 466276"/>
                  <a:gd name="connsiteY52" fmla="*/ 88039 h 241155"/>
                  <a:gd name="connsiteX53" fmla="*/ 465090 w 466276"/>
                  <a:gd name="connsiteY53" fmla="*/ 105836 h 241155"/>
                  <a:gd name="connsiteX54" fmla="*/ 459157 w 466276"/>
                  <a:gd name="connsiteY54" fmla="*/ 116712 h 241155"/>
                  <a:gd name="connsiteX55" fmla="*/ 463995 w 466276"/>
                  <a:gd name="connsiteY55" fmla="*/ 121549 h 241155"/>
                  <a:gd name="connsiteX56" fmla="*/ 463903 w 466276"/>
                  <a:gd name="connsiteY56" fmla="*/ 122051 h 241155"/>
                  <a:gd name="connsiteX57" fmla="*/ 459157 w 466276"/>
                  <a:gd name="connsiteY57" fmla="*/ 163577 h 241155"/>
                  <a:gd name="connsiteX58" fmla="*/ 466276 w 466276"/>
                  <a:gd name="connsiteY58" fmla="*/ 183747 h 241155"/>
                  <a:gd name="connsiteX59" fmla="*/ 462717 w 466276"/>
                  <a:gd name="connsiteY59" fmla="*/ 201543 h 241155"/>
                  <a:gd name="connsiteX60" fmla="*/ 456785 w 466276"/>
                  <a:gd name="connsiteY60" fmla="*/ 211035 h 241155"/>
                  <a:gd name="connsiteX61" fmla="*/ 460344 w 466276"/>
                  <a:gd name="connsiteY61" fmla="*/ 231205 h 241155"/>
                  <a:gd name="connsiteX62" fmla="*/ 447293 w 466276"/>
                  <a:gd name="connsiteY62" fmla="*/ 231205 h 241155"/>
                  <a:gd name="connsiteX63" fmla="*/ 435812 w 466276"/>
                  <a:gd name="connsiteY63" fmla="*/ 241155 h 24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66276" h="241155">
                    <a:moveTo>
                      <a:pt x="5205" y="241155"/>
                    </a:moveTo>
                    <a:lnTo>
                      <a:pt x="1187" y="237137"/>
                    </a:lnTo>
                    <a:cubicBezTo>
                      <a:pt x="791" y="227645"/>
                      <a:pt x="396" y="218154"/>
                      <a:pt x="0" y="208662"/>
                    </a:cubicBezTo>
                    <a:lnTo>
                      <a:pt x="14238" y="189679"/>
                    </a:lnTo>
                    <a:lnTo>
                      <a:pt x="13051" y="180187"/>
                    </a:lnTo>
                    <a:lnTo>
                      <a:pt x="10678" y="165950"/>
                    </a:lnTo>
                    <a:lnTo>
                      <a:pt x="5933" y="155272"/>
                    </a:lnTo>
                    <a:lnTo>
                      <a:pt x="5933" y="146967"/>
                    </a:lnTo>
                    <a:lnTo>
                      <a:pt x="30848" y="135102"/>
                    </a:lnTo>
                    <a:lnTo>
                      <a:pt x="33221" y="119678"/>
                    </a:lnTo>
                    <a:lnTo>
                      <a:pt x="29662" y="109000"/>
                    </a:lnTo>
                    <a:lnTo>
                      <a:pt x="34407" y="73406"/>
                    </a:lnTo>
                    <a:lnTo>
                      <a:pt x="47458" y="56796"/>
                    </a:lnTo>
                    <a:lnTo>
                      <a:pt x="49831" y="37813"/>
                    </a:lnTo>
                    <a:lnTo>
                      <a:pt x="65255" y="24762"/>
                    </a:lnTo>
                    <a:lnTo>
                      <a:pt x="65255" y="17643"/>
                    </a:lnTo>
                    <a:lnTo>
                      <a:pt x="79493" y="10524"/>
                    </a:lnTo>
                    <a:lnTo>
                      <a:pt x="88984" y="17643"/>
                    </a:lnTo>
                    <a:lnTo>
                      <a:pt x="97289" y="5779"/>
                    </a:lnTo>
                    <a:lnTo>
                      <a:pt x="128137" y="5779"/>
                    </a:lnTo>
                    <a:lnTo>
                      <a:pt x="115086" y="22389"/>
                    </a:lnTo>
                    <a:cubicBezTo>
                      <a:pt x="115482" y="28321"/>
                      <a:pt x="115877" y="34254"/>
                      <a:pt x="116273" y="40186"/>
                    </a:cubicBezTo>
                    <a:lnTo>
                      <a:pt x="96103" y="60355"/>
                    </a:lnTo>
                    <a:lnTo>
                      <a:pt x="100849" y="69847"/>
                    </a:lnTo>
                    <a:lnTo>
                      <a:pt x="102035" y="79339"/>
                    </a:lnTo>
                    <a:lnTo>
                      <a:pt x="107968" y="85271"/>
                    </a:lnTo>
                    <a:lnTo>
                      <a:pt x="135256" y="109000"/>
                    </a:lnTo>
                    <a:lnTo>
                      <a:pt x="151866" y="117305"/>
                    </a:lnTo>
                    <a:lnTo>
                      <a:pt x="156612" y="124424"/>
                    </a:lnTo>
                    <a:lnTo>
                      <a:pt x="163731" y="123237"/>
                    </a:lnTo>
                    <a:lnTo>
                      <a:pt x="186273" y="130356"/>
                    </a:lnTo>
                    <a:lnTo>
                      <a:pt x="221867" y="124424"/>
                    </a:lnTo>
                    <a:lnTo>
                      <a:pt x="258647" y="130356"/>
                    </a:lnTo>
                    <a:lnTo>
                      <a:pt x="270511" y="113746"/>
                    </a:lnTo>
                    <a:lnTo>
                      <a:pt x="285935" y="104254"/>
                    </a:lnTo>
                    <a:lnTo>
                      <a:pt x="287122" y="90017"/>
                    </a:lnTo>
                    <a:lnTo>
                      <a:pt x="300173" y="73406"/>
                    </a:lnTo>
                    <a:lnTo>
                      <a:pt x="302546" y="55610"/>
                    </a:lnTo>
                    <a:lnTo>
                      <a:pt x="298986" y="44932"/>
                    </a:lnTo>
                    <a:lnTo>
                      <a:pt x="309664" y="28321"/>
                    </a:lnTo>
                    <a:lnTo>
                      <a:pt x="316783" y="21202"/>
                    </a:lnTo>
                    <a:lnTo>
                      <a:pt x="350004" y="9338"/>
                    </a:lnTo>
                    <a:lnTo>
                      <a:pt x="363055" y="9338"/>
                    </a:lnTo>
                    <a:lnTo>
                      <a:pt x="380852" y="3406"/>
                    </a:lnTo>
                    <a:lnTo>
                      <a:pt x="410366" y="0"/>
                    </a:lnTo>
                    <a:lnTo>
                      <a:pt x="420597" y="13886"/>
                    </a:lnTo>
                    <a:lnTo>
                      <a:pt x="440372" y="17841"/>
                    </a:lnTo>
                    <a:lnTo>
                      <a:pt x="446304" y="27728"/>
                    </a:lnTo>
                    <a:lnTo>
                      <a:pt x="446304" y="38604"/>
                    </a:lnTo>
                    <a:lnTo>
                      <a:pt x="438395" y="41570"/>
                    </a:lnTo>
                    <a:lnTo>
                      <a:pt x="441361" y="50468"/>
                    </a:lnTo>
                    <a:lnTo>
                      <a:pt x="452236" y="58378"/>
                    </a:lnTo>
                    <a:lnTo>
                      <a:pt x="452236" y="88039"/>
                    </a:lnTo>
                    <a:lnTo>
                      <a:pt x="465090" y="105836"/>
                    </a:lnTo>
                    <a:lnTo>
                      <a:pt x="459157" y="116712"/>
                    </a:lnTo>
                    <a:lnTo>
                      <a:pt x="463995" y="121549"/>
                    </a:lnTo>
                    <a:cubicBezTo>
                      <a:pt x="463964" y="121716"/>
                      <a:pt x="463934" y="121884"/>
                      <a:pt x="463903" y="122051"/>
                    </a:cubicBezTo>
                    <a:lnTo>
                      <a:pt x="459157" y="163577"/>
                    </a:lnTo>
                    <a:lnTo>
                      <a:pt x="466276" y="183747"/>
                    </a:lnTo>
                    <a:lnTo>
                      <a:pt x="462717" y="201543"/>
                    </a:lnTo>
                    <a:lnTo>
                      <a:pt x="456785" y="211035"/>
                    </a:lnTo>
                    <a:lnTo>
                      <a:pt x="460344" y="231205"/>
                    </a:lnTo>
                    <a:lnTo>
                      <a:pt x="447293" y="231205"/>
                    </a:lnTo>
                    <a:lnTo>
                      <a:pt x="435812" y="24115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1F0C3E0-6222-98E7-94B0-DA23C6D1586D}"/>
                  </a:ext>
                </a:extLst>
              </p:cNvPr>
              <p:cNvSpPr/>
              <p:nvPr/>
            </p:nvSpPr>
            <p:spPr>
              <a:xfrm>
                <a:off x="1529871" y="3186373"/>
                <a:ext cx="506220" cy="289558"/>
              </a:xfrm>
              <a:custGeom>
                <a:avLst/>
                <a:gdLst>
                  <a:gd name="connsiteX0" fmla="*/ 323309 w 506220"/>
                  <a:gd name="connsiteY0" fmla="*/ 0 h 289558"/>
                  <a:gd name="connsiteX1" fmla="*/ 332207 w 506220"/>
                  <a:gd name="connsiteY1" fmla="*/ 5932 h 289558"/>
                  <a:gd name="connsiteX2" fmla="*/ 341105 w 506220"/>
                  <a:gd name="connsiteY2" fmla="*/ 16808 h 289558"/>
                  <a:gd name="connsiteX3" fmla="*/ 349014 w 506220"/>
                  <a:gd name="connsiteY3" fmla="*/ 29661 h 289558"/>
                  <a:gd name="connsiteX4" fmla="*/ 357913 w 506220"/>
                  <a:gd name="connsiteY4" fmla="*/ 31639 h 289558"/>
                  <a:gd name="connsiteX5" fmla="*/ 358902 w 506220"/>
                  <a:gd name="connsiteY5" fmla="*/ 48447 h 289558"/>
                  <a:gd name="connsiteX6" fmla="*/ 363845 w 506220"/>
                  <a:gd name="connsiteY6" fmla="*/ 54379 h 289558"/>
                  <a:gd name="connsiteX7" fmla="*/ 372744 w 506220"/>
                  <a:gd name="connsiteY7" fmla="*/ 58334 h 289558"/>
                  <a:gd name="connsiteX8" fmla="*/ 379665 w 506220"/>
                  <a:gd name="connsiteY8" fmla="*/ 57345 h 289558"/>
                  <a:gd name="connsiteX9" fmla="*/ 392127 w 506220"/>
                  <a:gd name="connsiteY9" fmla="*/ 59090 h 289558"/>
                  <a:gd name="connsiteX10" fmla="*/ 385597 w 506220"/>
                  <a:gd name="connsiteY10" fmla="*/ 68419 h 289558"/>
                  <a:gd name="connsiteX11" fmla="*/ 386110 w 506220"/>
                  <a:gd name="connsiteY11" fmla="*/ 71450 h 289558"/>
                  <a:gd name="connsiteX12" fmla="*/ 390541 w 506220"/>
                  <a:gd name="connsiteY12" fmla="*/ 75142 h 289558"/>
                  <a:gd name="connsiteX13" fmla="*/ 405371 w 506220"/>
                  <a:gd name="connsiteY13" fmla="*/ 71187 h 289558"/>
                  <a:gd name="connsiteX14" fmla="*/ 437010 w 506220"/>
                  <a:gd name="connsiteY14" fmla="*/ 77120 h 289558"/>
                  <a:gd name="connsiteX15" fmla="*/ 452829 w 506220"/>
                  <a:gd name="connsiteY15" fmla="*/ 82063 h 289558"/>
                  <a:gd name="connsiteX16" fmla="*/ 457773 w 506220"/>
                  <a:gd name="connsiteY16" fmla="*/ 86018 h 289558"/>
                  <a:gd name="connsiteX17" fmla="*/ 459750 w 506220"/>
                  <a:gd name="connsiteY17" fmla="*/ 85030 h 289558"/>
                  <a:gd name="connsiteX18" fmla="*/ 459750 w 506220"/>
                  <a:gd name="connsiteY18" fmla="*/ 92939 h 289558"/>
                  <a:gd name="connsiteX19" fmla="*/ 452829 w 506220"/>
                  <a:gd name="connsiteY19" fmla="*/ 95905 h 289558"/>
                  <a:gd name="connsiteX20" fmla="*/ 450852 w 506220"/>
                  <a:gd name="connsiteY20" fmla="*/ 102826 h 289558"/>
                  <a:gd name="connsiteX21" fmla="*/ 445909 w 506220"/>
                  <a:gd name="connsiteY21" fmla="*/ 103815 h 289558"/>
                  <a:gd name="connsiteX22" fmla="*/ 443931 w 506220"/>
                  <a:gd name="connsiteY22" fmla="*/ 121611 h 289558"/>
                  <a:gd name="connsiteX23" fmla="*/ 454807 w 506220"/>
                  <a:gd name="connsiteY23" fmla="*/ 131499 h 289558"/>
                  <a:gd name="connsiteX24" fmla="*/ 461728 w 506220"/>
                  <a:gd name="connsiteY24" fmla="*/ 132487 h 289558"/>
                  <a:gd name="connsiteX25" fmla="*/ 468649 w 506220"/>
                  <a:gd name="connsiteY25" fmla="*/ 140397 h 289558"/>
                  <a:gd name="connsiteX26" fmla="*/ 454807 w 506220"/>
                  <a:gd name="connsiteY26" fmla="*/ 159182 h 289558"/>
                  <a:gd name="connsiteX27" fmla="*/ 442942 w 506220"/>
                  <a:gd name="connsiteY27" fmla="*/ 170058 h 289558"/>
                  <a:gd name="connsiteX28" fmla="*/ 442942 w 506220"/>
                  <a:gd name="connsiteY28" fmla="*/ 175991 h 289558"/>
                  <a:gd name="connsiteX29" fmla="*/ 452829 w 506220"/>
                  <a:gd name="connsiteY29" fmla="*/ 187855 h 289558"/>
                  <a:gd name="connsiteX30" fmla="*/ 446897 w 506220"/>
                  <a:gd name="connsiteY30" fmla="*/ 200708 h 289558"/>
                  <a:gd name="connsiteX31" fmla="*/ 434044 w 506220"/>
                  <a:gd name="connsiteY31" fmla="*/ 218505 h 289558"/>
                  <a:gd name="connsiteX32" fmla="*/ 437999 w 506220"/>
                  <a:gd name="connsiteY32" fmla="*/ 226415 h 289558"/>
                  <a:gd name="connsiteX33" fmla="*/ 432066 w 506220"/>
                  <a:gd name="connsiteY33" fmla="*/ 238279 h 289558"/>
                  <a:gd name="connsiteX34" fmla="*/ 436021 w 506220"/>
                  <a:gd name="connsiteY34" fmla="*/ 254099 h 289558"/>
                  <a:gd name="connsiteX35" fmla="*/ 446897 w 506220"/>
                  <a:gd name="connsiteY35" fmla="*/ 263986 h 289558"/>
                  <a:gd name="connsiteX36" fmla="*/ 459750 w 506220"/>
                  <a:gd name="connsiteY36" fmla="*/ 264975 h 289558"/>
                  <a:gd name="connsiteX37" fmla="*/ 465683 w 506220"/>
                  <a:gd name="connsiteY37" fmla="*/ 267941 h 289558"/>
                  <a:gd name="connsiteX38" fmla="*/ 473593 w 506220"/>
                  <a:gd name="connsiteY38" fmla="*/ 267941 h 289558"/>
                  <a:gd name="connsiteX39" fmla="*/ 478536 w 506220"/>
                  <a:gd name="connsiteY39" fmla="*/ 271895 h 289558"/>
                  <a:gd name="connsiteX40" fmla="*/ 488423 w 506220"/>
                  <a:gd name="connsiteY40" fmla="*/ 264975 h 289558"/>
                  <a:gd name="connsiteX41" fmla="*/ 498310 w 506220"/>
                  <a:gd name="connsiteY41" fmla="*/ 267941 h 289558"/>
                  <a:gd name="connsiteX42" fmla="*/ 506220 w 506220"/>
                  <a:gd name="connsiteY42" fmla="*/ 283760 h 289558"/>
                  <a:gd name="connsiteX43" fmla="*/ 502959 w 506220"/>
                  <a:gd name="connsiteY43" fmla="*/ 289558 h 289558"/>
                  <a:gd name="connsiteX44" fmla="*/ 1743 w 506220"/>
                  <a:gd name="connsiteY44" fmla="*/ 289558 h 289558"/>
                  <a:gd name="connsiteX45" fmla="*/ 0 w 506220"/>
                  <a:gd name="connsiteY45" fmla="*/ 283167 h 289558"/>
                  <a:gd name="connsiteX46" fmla="*/ 3559 w 506220"/>
                  <a:gd name="connsiteY46" fmla="*/ 273675 h 289558"/>
                  <a:gd name="connsiteX47" fmla="*/ 17796 w 506220"/>
                  <a:gd name="connsiteY47" fmla="*/ 258251 h 289558"/>
                  <a:gd name="connsiteX48" fmla="*/ 22542 w 506220"/>
                  <a:gd name="connsiteY48" fmla="*/ 248760 h 289558"/>
                  <a:gd name="connsiteX49" fmla="*/ 46271 w 506220"/>
                  <a:gd name="connsiteY49" fmla="*/ 244014 h 289558"/>
                  <a:gd name="connsiteX50" fmla="*/ 48644 w 506220"/>
                  <a:gd name="connsiteY50" fmla="*/ 227404 h 289558"/>
                  <a:gd name="connsiteX51" fmla="*/ 48644 w 506220"/>
                  <a:gd name="connsiteY51" fmla="*/ 215539 h 289558"/>
                  <a:gd name="connsiteX52" fmla="*/ 67628 w 506220"/>
                  <a:gd name="connsiteY52" fmla="*/ 208420 h 289558"/>
                  <a:gd name="connsiteX53" fmla="*/ 81865 w 506220"/>
                  <a:gd name="connsiteY53" fmla="*/ 211980 h 289558"/>
                  <a:gd name="connsiteX54" fmla="*/ 90170 w 506220"/>
                  <a:gd name="connsiteY54" fmla="*/ 200115 h 289558"/>
                  <a:gd name="connsiteX55" fmla="*/ 128476 w 506220"/>
                  <a:gd name="connsiteY55" fmla="*/ 188507 h 289558"/>
                  <a:gd name="connsiteX56" fmla="*/ 128532 w 506220"/>
                  <a:gd name="connsiteY56" fmla="*/ 188844 h 289558"/>
                  <a:gd name="connsiteX57" fmla="*/ 137431 w 506220"/>
                  <a:gd name="connsiteY57" fmla="*/ 188844 h 289558"/>
                  <a:gd name="connsiteX58" fmla="*/ 143362 w 506220"/>
                  <a:gd name="connsiteY58" fmla="*/ 176979 h 289558"/>
                  <a:gd name="connsiteX59" fmla="*/ 149295 w 506220"/>
                  <a:gd name="connsiteY59" fmla="*/ 175991 h 289558"/>
                  <a:gd name="connsiteX60" fmla="*/ 169070 w 506220"/>
                  <a:gd name="connsiteY60" fmla="*/ 182912 h 289558"/>
                  <a:gd name="connsiteX61" fmla="*/ 175990 w 506220"/>
                  <a:gd name="connsiteY61" fmla="*/ 182912 h 289558"/>
                  <a:gd name="connsiteX62" fmla="*/ 180934 w 506220"/>
                  <a:gd name="connsiteY62" fmla="*/ 174013 h 289558"/>
                  <a:gd name="connsiteX63" fmla="*/ 186866 w 506220"/>
                  <a:gd name="connsiteY63" fmla="*/ 173024 h 289558"/>
                  <a:gd name="connsiteX64" fmla="*/ 194776 w 506220"/>
                  <a:gd name="connsiteY64" fmla="*/ 161160 h 289558"/>
                  <a:gd name="connsiteX65" fmla="*/ 191810 w 506220"/>
                  <a:gd name="connsiteY65" fmla="*/ 143363 h 289558"/>
                  <a:gd name="connsiteX66" fmla="*/ 207629 w 506220"/>
                  <a:gd name="connsiteY66" fmla="*/ 143363 h 289558"/>
                  <a:gd name="connsiteX67" fmla="*/ 214550 w 506220"/>
                  <a:gd name="connsiteY67" fmla="*/ 135453 h 289558"/>
                  <a:gd name="connsiteX68" fmla="*/ 232347 w 506220"/>
                  <a:gd name="connsiteY68" fmla="*/ 136442 h 289558"/>
                  <a:gd name="connsiteX69" fmla="*/ 238279 w 506220"/>
                  <a:gd name="connsiteY69" fmla="*/ 134465 h 289558"/>
                  <a:gd name="connsiteX70" fmla="*/ 240257 w 506220"/>
                  <a:gd name="connsiteY70" fmla="*/ 124578 h 289558"/>
                  <a:gd name="connsiteX71" fmla="*/ 237290 w 506220"/>
                  <a:gd name="connsiteY71" fmla="*/ 106781 h 289558"/>
                  <a:gd name="connsiteX72" fmla="*/ 242234 w 506220"/>
                  <a:gd name="connsiteY72" fmla="*/ 100849 h 289558"/>
                  <a:gd name="connsiteX73" fmla="*/ 252121 w 506220"/>
                  <a:gd name="connsiteY73" fmla="*/ 97882 h 289558"/>
                  <a:gd name="connsiteX74" fmla="*/ 265963 w 506220"/>
                  <a:gd name="connsiteY74" fmla="*/ 99860 h 289558"/>
                  <a:gd name="connsiteX75" fmla="*/ 265963 w 506220"/>
                  <a:gd name="connsiteY75" fmla="*/ 79097 h 289558"/>
                  <a:gd name="connsiteX76" fmla="*/ 258053 w 506220"/>
                  <a:gd name="connsiteY76" fmla="*/ 71187 h 289558"/>
                  <a:gd name="connsiteX77" fmla="*/ 259042 w 506220"/>
                  <a:gd name="connsiteY77" fmla="*/ 49436 h 289558"/>
                  <a:gd name="connsiteX78" fmla="*/ 264974 w 506220"/>
                  <a:gd name="connsiteY78" fmla="*/ 44492 h 289558"/>
                  <a:gd name="connsiteX79" fmla="*/ 290681 w 506220"/>
                  <a:gd name="connsiteY79" fmla="*/ 42515 h 289558"/>
                  <a:gd name="connsiteX80" fmla="*/ 317376 w 506220"/>
                  <a:gd name="connsiteY80" fmla="*/ 25707 h 289558"/>
                  <a:gd name="connsiteX81" fmla="*/ 318365 w 506220"/>
                  <a:gd name="connsiteY81" fmla="*/ 6921 h 289558"/>
                  <a:gd name="connsiteX0" fmla="*/ 323309 w 506220"/>
                  <a:gd name="connsiteY0" fmla="*/ 0 h 378866"/>
                  <a:gd name="connsiteX1" fmla="*/ 332207 w 506220"/>
                  <a:gd name="connsiteY1" fmla="*/ 5932 h 378866"/>
                  <a:gd name="connsiteX2" fmla="*/ 341105 w 506220"/>
                  <a:gd name="connsiteY2" fmla="*/ 16808 h 378866"/>
                  <a:gd name="connsiteX3" fmla="*/ 349014 w 506220"/>
                  <a:gd name="connsiteY3" fmla="*/ 29661 h 378866"/>
                  <a:gd name="connsiteX4" fmla="*/ 357913 w 506220"/>
                  <a:gd name="connsiteY4" fmla="*/ 31639 h 378866"/>
                  <a:gd name="connsiteX5" fmla="*/ 358902 w 506220"/>
                  <a:gd name="connsiteY5" fmla="*/ 48447 h 378866"/>
                  <a:gd name="connsiteX6" fmla="*/ 363845 w 506220"/>
                  <a:gd name="connsiteY6" fmla="*/ 54379 h 378866"/>
                  <a:gd name="connsiteX7" fmla="*/ 372744 w 506220"/>
                  <a:gd name="connsiteY7" fmla="*/ 58334 h 378866"/>
                  <a:gd name="connsiteX8" fmla="*/ 379665 w 506220"/>
                  <a:gd name="connsiteY8" fmla="*/ 57345 h 378866"/>
                  <a:gd name="connsiteX9" fmla="*/ 392127 w 506220"/>
                  <a:gd name="connsiteY9" fmla="*/ 59090 h 378866"/>
                  <a:gd name="connsiteX10" fmla="*/ 385597 w 506220"/>
                  <a:gd name="connsiteY10" fmla="*/ 68419 h 378866"/>
                  <a:gd name="connsiteX11" fmla="*/ 386110 w 506220"/>
                  <a:gd name="connsiteY11" fmla="*/ 71450 h 378866"/>
                  <a:gd name="connsiteX12" fmla="*/ 390541 w 506220"/>
                  <a:gd name="connsiteY12" fmla="*/ 75142 h 378866"/>
                  <a:gd name="connsiteX13" fmla="*/ 405371 w 506220"/>
                  <a:gd name="connsiteY13" fmla="*/ 71187 h 378866"/>
                  <a:gd name="connsiteX14" fmla="*/ 437010 w 506220"/>
                  <a:gd name="connsiteY14" fmla="*/ 77120 h 378866"/>
                  <a:gd name="connsiteX15" fmla="*/ 452829 w 506220"/>
                  <a:gd name="connsiteY15" fmla="*/ 82063 h 378866"/>
                  <a:gd name="connsiteX16" fmla="*/ 457773 w 506220"/>
                  <a:gd name="connsiteY16" fmla="*/ 86018 h 378866"/>
                  <a:gd name="connsiteX17" fmla="*/ 459750 w 506220"/>
                  <a:gd name="connsiteY17" fmla="*/ 85030 h 378866"/>
                  <a:gd name="connsiteX18" fmla="*/ 459750 w 506220"/>
                  <a:gd name="connsiteY18" fmla="*/ 92939 h 378866"/>
                  <a:gd name="connsiteX19" fmla="*/ 452829 w 506220"/>
                  <a:gd name="connsiteY19" fmla="*/ 95905 h 378866"/>
                  <a:gd name="connsiteX20" fmla="*/ 450852 w 506220"/>
                  <a:gd name="connsiteY20" fmla="*/ 102826 h 378866"/>
                  <a:gd name="connsiteX21" fmla="*/ 445909 w 506220"/>
                  <a:gd name="connsiteY21" fmla="*/ 103815 h 378866"/>
                  <a:gd name="connsiteX22" fmla="*/ 443931 w 506220"/>
                  <a:gd name="connsiteY22" fmla="*/ 121611 h 378866"/>
                  <a:gd name="connsiteX23" fmla="*/ 454807 w 506220"/>
                  <a:gd name="connsiteY23" fmla="*/ 131499 h 378866"/>
                  <a:gd name="connsiteX24" fmla="*/ 461728 w 506220"/>
                  <a:gd name="connsiteY24" fmla="*/ 132487 h 378866"/>
                  <a:gd name="connsiteX25" fmla="*/ 468649 w 506220"/>
                  <a:gd name="connsiteY25" fmla="*/ 140397 h 378866"/>
                  <a:gd name="connsiteX26" fmla="*/ 454807 w 506220"/>
                  <a:gd name="connsiteY26" fmla="*/ 159182 h 378866"/>
                  <a:gd name="connsiteX27" fmla="*/ 442942 w 506220"/>
                  <a:gd name="connsiteY27" fmla="*/ 170058 h 378866"/>
                  <a:gd name="connsiteX28" fmla="*/ 442942 w 506220"/>
                  <a:gd name="connsiteY28" fmla="*/ 175991 h 378866"/>
                  <a:gd name="connsiteX29" fmla="*/ 452829 w 506220"/>
                  <a:gd name="connsiteY29" fmla="*/ 187855 h 378866"/>
                  <a:gd name="connsiteX30" fmla="*/ 446897 w 506220"/>
                  <a:gd name="connsiteY30" fmla="*/ 200708 h 378866"/>
                  <a:gd name="connsiteX31" fmla="*/ 434044 w 506220"/>
                  <a:gd name="connsiteY31" fmla="*/ 218505 h 378866"/>
                  <a:gd name="connsiteX32" fmla="*/ 437999 w 506220"/>
                  <a:gd name="connsiteY32" fmla="*/ 226415 h 378866"/>
                  <a:gd name="connsiteX33" fmla="*/ 432066 w 506220"/>
                  <a:gd name="connsiteY33" fmla="*/ 238279 h 378866"/>
                  <a:gd name="connsiteX34" fmla="*/ 436021 w 506220"/>
                  <a:gd name="connsiteY34" fmla="*/ 254099 h 378866"/>
                  <a:gd name="connsiteX35" fmla="*/ 446897 w 506220"/>
                  <a:gd name="connsiteY35" fmla="*/ 263986 h 378866"/>
                  <a:gd name="connsiteX36" fmla="*/ 459750 w 506220"/>
                  <a:gd name="connsiteY36" fmla="*/ 264975 h 378866"/>
                  <a:gd name="connsiteX37" fmla="*/ 465683 w 506220"/>
                  <a:gd name="connsiteY37" fmla="*/ 267941 h 378866"/>
                  <a:gd name="connsiteX38" fmla="*/ 473593 w 506220"/>
                  <a:gd name="connsiteY38" fmla="*/ 267941 h 378866"/>
                  <a:gd name="connsiteX39" fmla="*/ 478536 w 506220"/>
                  <a:gd name="connsiteY39" fmla="*/ 271895 h 378866"/>
                  <a:gd name="connsiteX40" fmla="*/ 488423 w 506220"/>
                  <a:gd name="connsiteY40" fmla="*/ 264975 h 378866"/>
                  <a:gd name="connsiteX41" fmla="*/ 498310 w 506220"/>
                  <a:gd name="connsiteY41" fmla="*/ 267941 h 378866"/>
                  <a:gd name="connsiteX42" fmla="*/ 506220 w 506220"/>
                  <a:gd name="connsiteY42" fmla="*/ 283760 h 378866"/>
                  <a:gd name="connsiteX43" fmla="*/ 502959 w 506220"/>
                  <a:gd name="connsiteY43" fmla="*/ 289558 h 378866"/>
                  <a:gd name="connsiteX44" fmla="*/ 248447 w 506220"/>
                  <a:gd name="connsiteY44" fmla="*/ 378835 h 378866"/>
                  <a:gd name="connsiteX45" fmla="*/ 1743 w 506220"/>
                  <a:gd name="connsiteY45" fmla="*/ 289558 h 378866"/>
                  <a:gd name="connsiteX46" fmla="*/ 0 w 506220"/>
                  <a:gd name="connsiteY46" fmla="*/ 283167 h 378866"/>
                  <a:gd name="connsiteX47" fmla="*/ 3559 w 506220"/>
                  <a:gd name="connsiteY47" fmla="*/ 273675 h 378866"/>
                  <a:gd name="connsiteX48" fmla="*/ 17796 w 506220"/>
                  <a:gd name="connsiteY48" fmla="*/ 258251 h 378866"/>
                  <a:gd name="connsiteX49" fmla="*/ 22542 w 506220"/>
                  <a:gd name="connsiteY49" fmla="*/ 248760 h 378866"/>
                  <a:gd name="connsiteX50" fmla="*/ 46271 w 506220"/>
                  <a:gd name="connsiteY50" fmla="*/ 244014 h 378866"/>
                  <a:gd name="connsiteX51" fmla="*/ 48644 w 506220"/>
                  <a:gd name="connsiteY51" fmla="*/ 227404 h 378866"/>
                  <a:gd name="connsiteX52" fmla="*/ 48644 w 506220"/>
                  <a:gd name="connsiteY52" fmla="*/ 215539 h 378866"/>
                  <a:gd name="connsiteX53" fmla="*/ 67628 w 506220"/>
                  <a:gd name="connsiteY53" fmla="*/ 208420 h 378866"/>
                  <a:gd name="connsiteX54" fmla="*/ 81865 w 506220"/>
                  <a:gd name="connsiteY54" fmla="*/ 211980 h 378866"/>
                  <a:gd name="connsiteX55" fmla="*/ 90170 w 506220"/>
                  <a:gd name="connsiteY55" fmla="*/ 200115 h 378866"/>
                  <a:gd name="connsiteX56" fmla="*/ 128476 w 506220"/>
                  <a:gd name="connsiteY56" fmla="*/ 188507 h 378866"/>
                  <a:gd name="connsiteX57" fmla="*/ 128532 w 506220"/>
                  <a:gd name="connsiteY57" fmla="*/ 188844 h 378866"/>
                  <a:gd name="connsiteX58" fmla="*/ 137431 w 506220"/>
                  <a:gd name="connsiteY58" fmla="*/ 188844 h 378866"/>
                  <a:gd name="connsiteX59" fmla="*/ 143362 w 506220"/>
                  <a:gd name="connsiteY59" fmla="*/ 176979 h 378866"/>
                  <a:gd name="connsiteX60" fmla="*/ 149295 w 506220"/>
                  <a:gd name="connsiteY60" fmla="*/ 175991 h 378866"/>
                  <a:gd name="connsiteX61" fmla="*/ 169070 w 506220"/>
                  <a:gd name="connsiteY61" fmla="*/ 182912 h 378866"/>
                  <a:gd name="connsiteX62" fmla="*/ 175990 w 506220"/>
                  <a:gd name="connsiteY62" fmla="*/ 182912 h 378866"/>
                  <a:gd name="connsiteX63" fmla="*/ 180934 w 506220"/>
                  <a:gd name="connsiteY63" fmla="*/ 174013 h 378866"/>
                  <a:gd name="connsiteX64" fmla="*/ 186866 w 506220"/>
                  <a:gd name="connsiteY64" fmla="*/ 173024 h 378866"/>
                  <a:gd name="connsiteX65" fmla="*/ 194776 w 506220"/>
                  <a:gd name="connsiteY65" fmla="*/ 161160 h 378866"/>
                  <a:gd name="connsiteX66" fmla="*/ 191810 w 506220"/>
                  <a:gd name="connsiteY66" fmla="*/ 143363 h 378866"/>
                  <a:gd name="connsiteX67" fmla="*/ 207629 w 506220"/>
                  <a:gd name="connsiteY67" fmla="*/ 143363 h 378866"/>
                  <a:gd name="connsiteX68" fmla="*/ 214550 w 506220"/>
                  <a:gd name="connsiteY68" fmla="*/ 135453 h 378866"/>
                  <a:gd name="connsiteX69" fmla="*/ 232347 w 506220"/>
                  <a:gd name="connsiteY69" fmla="*/ 136442 h 378866"/>
                  <a:gd name="connsiteX70" fmla="*/ 238279 w 506220"/>
                  <a:gd name="connsiteY70" fmla="*/ 134465 h 378866"/>
                  <a:gd name="connsiteX71" fmla="*/ 240257 w 506220"/>
                  <a:gd name="connsiteY71" fmla="*/ 124578 h 378866"/>
                  <a:gd name="connsiteX72" fmla="*/ 237290 w 506220"/>
                  <a:gd name="connsiteY72" fmla="*/ 106781 h 378866"/>
                  <a:gd name="connsiteX73" fmla="*/ 242234 w 506220"/>
                  <a:gd name="connsiteY73" fmla="*/ 100849 h 378866"/>
                  <a:gd name="connsiteX74" fmla="*/ 252121 w 506220"/>
                  <a:gd name="connsiteY74" fmla="*/ 97882 h 378866"/>
                  <a:gd name="connsiteX75" fmla="*/ 265963 w 506220"/>
                  <a:gd name="connsiteY75" fmla="*/ 99860 h 378866"/>
                  <a:gd name="connsiteX76" fmla="*/ 265963 w 506220"/>
                  <a:gd name="connsiteY76" fmla="*/ 79097 h 378866"/>
                  <a:gd name="connsiteX77" fmla="*/ 258053 w 506220"/>
                  <a:gd name="connsiteY77" fmla="*/ 71187 h 378866"/>
                  <a:gd name="connsiteX78" fmla="*/ 259042 w 506220"/>
                  <a:gd name="connsiteY78" fmla="*/ 49436 h 378866"/>
                  <a:gd name="connsiteX79" fmla="*/ 264974 w 506220"/>
                  <a:gd name="connsiteY79" fmla="*/ 44492 h 378866"/>
                  <a:gd name="connsiteX80" fmla="*/ 290681 w 506220"/>
                  <a:gd name="connsiteY80" fmla="*/ 42515 h 378866"/>
                  <a:gd name="connsiteX81" fmla="*/ 317376 w 506220"/>
                  <a:gd name="connsiteY81" fmla="*/ 25707 h 378866"/>
                  <a:gd name="connsiteX82" fmla="*/ 318365 w 506220"/>
                  <a:gd name="connsiteY82" fmla="*/ 6921 h 378866"/>
                  <a:gd name="connsiteX83" fmla="*/ 323309 w 506220"/>
                  <a:gd name="connsiteY83" fmla="*/ 0 h 378866"/>
                  <a:gd name="connsiteX0" fmla="*/ 248447 w 506220"/>
                  <a:gd name="connsiteY0" fmla="*/ 378835 h 470275"/>
                  <a:gd name="connsiteX1" fmla="*/ 1743 w 506220"/>
                  <a:gd name="connsiteY1" fmla="*/ 289558 h 470275"/>
                  <a:gd name="connsiteX2" fmla="*/ 0 w 506220"/>
                  <a:gd name="connsiteY2" fmla="*/ 283167 h 470275"/>
                  <a:gd name="connsiteX3" fmla="*/ 3559 w 506220"/>
                  <a:gd name="connsiteY3" fmla="*/ 273675 h 470275"/>
                  <a:gd name="connsiteX4" fmla="*/ 17796 w 506220"/>
                  <a:gd name="connsiteY4" fmla="*/ 258251 h 470275"/>
                  <a:gd name="connsiteX5" fmla="*/ 22542 w 506220"/>
                  <a:gd name="connsiteY5" fmla="*/ 248760 h 470275"/>
                  <a:gd name="connsiteX6" fmla="*/ 46271 w 506220"/>
                  <a:gd name="connsiteY6" fmla="*/ 244014 h 470275"/>
                  <a:gd name="connsiteX7" fmla="*/ 48644 w 506220"/>
                  <a:gd name="connsiteY7" fmla="*/ 227404 h 470275"/>
                  <a:gd name="connsiteX8" fmla="*/ 48644 w 506220"/>
                  <a:gd name="connsiteY8" fmla="*/ 215539 h 470275"/>
                  <a:gd name="connsiteX9" fmla="*/ 67628 w 506220"/>
                  <a:gd name="connsiteY9" fmla="*/ 208420 h 470275"/>
                  <a:gd name="connsiteX10" fmla="*/ 81865 w 506220"/>
                  <a:gd name="connsiteY10" fmla="*/ 211980 h 470275"/>
                  <a:gd name="connsiteX11" fmla="*/ 90170 w 506220"/>
                  <a:gd name="connsiteY11" fmla="*/ 200115 h 470275"/>
                  <a:gd name="connsiteX12" fmla="*/ 128476 w 506220"/>
                  <a:gd name="connsiteY12" fmla="*/ 188507 h 470275"/>
                  <a:gd name="connsiteX13" fmla="*/ 128532 w 506220"/>
                  <a:gd name="connsiteY13" fmla="*/ 188844 h 470275"/>
                  <a:gd name="connsiteX14" fmla="*/ 137431 w 506220"/>
                  <a:gd name="connsiteY14" fmla="*/ 188844 h 470275"/>
                  <a:gd name="connsiteX15" fmla="*/ 143362 w 506220"/>
                  <a:gd name="connsiteY15" fmla="*/ 176979 h 470275"/>
                  <a:gd name="connsiteX16" fmla="*/ 149295 w 506220"/>
                  <a:gd name="connsiteY16" fmla="*/ 175991 h 470275"/>
                  <a:gd name="connsiteX17" fmla="*/ 169070 w 506220"/>
                  <a:gd name="connsiteY17" fmla="*/ 182912 h 470275"/>
                  <a:gd name="connsiteX18" fmla="*/ 175990 w 506220"/>
                  <a:gd name="connsiteY18" fmla="*/ 182912 h 470275"/>
                  <a:gd name="connsiteX19" fmla="*/ 180934 w 506220"/>
                  <a:gd name="connsiteY19" fmla="*/ 174013 h 470275"/>
                  <a:gd name="connsiteX20" fmla="*/ 186866 w 506220"/>
                  <a:gd name="connsiteY20" fmla="*/ 173024 h 470275"/>
                  <a:gd name="connsiteX21" fmla="*/ 194776 w 506220"/>
                  <a:gd name="connsiteY21" fmla="*/ 161160 h 470275"/>
                  <a:gd name="connsiteX22" fmla="*/ 191810 w 506220"/>
                  <a:gd name="connsiteY22" fmla="*/ 143363 h 470275"/>
                  <a:gd name="connsiteX23" fmla="*/ 207629 w 506220"/>
                  <a:gd name="connsiteY23" fmla="*/ 143363 h 470275"/>
                  <a:gd name="connsiteX24" fmla="*/ 214550 w 506220"/>
                  <a:gd name="connsiteY24" fmla="*/ 135453 h 470275"/>
                  <a:gd name="connsiteX25" fmla="*/ 232347 w 506220"/>
                  <a:gd name="connsiteY25" fmla="*/ 136442 h 470275"/>
                  <a:gd name="connsiteX26" fmla="*/ 238279 w 506220"/>
                  <a:gd name="connsiteY26" fmla="*/ 134465 h 470275"/>
                  <a:gd name="connsiteX27" fmla="*/ 240257 w 506220"/>
                  <a:gd name="connsiteY27" fmla="*/ 124578 h 470275"/>
                  <a:gd name="connsiteX28" fmla="*/ 237290 w 506220"/>
                  <a:gd name="connsiteY28" fmla="*/ 106781 h 470275"/>
                  <a:gd name="connsiteX29" fmla="*/ 242234 w 506220"/>
                  <a:gd name="connsiteY29" fmla="*/ 100849 h 470275"/>
                  <a:gd name="connsiteX30" fmla="*/ 252121 w 506220"/>
                  <a:gd name="connsiteY30" fmla="*/ 97882 h 470275"/>
                  <a:gd name="connsiteX31" fmla="*/ 265963 w 506220"/>
                  <a:gd name="connsiteY31" fmla="*/ 99860 h 470275"/>
                  <a:gd name="connsiteX32" fmla="*/ 265963 w 506220"/>
                  <a:gd name="connsiteY32" fmla="*/ 79097 h 470275"/>
                  <a:gd name="connsiteX33" fmla="*/ 258053 w 506220"/>
                  <a:gd name="connsiteY33" fmla="*/ 71187 h 470275"/>
                  <a:gd name="connsiteX34" fmla="*/ 259042 w 506220"/>
                  <a:gd name="connsiteY34" fmla="*/ 49436 h 470275"/>
                  <a:gd name="connsiteX35" fmla="*/ 264974 w 506220"/>
                  <a:gd name="connsiteY35" fmla="*/ 44492 h 470275"/>
                  <a:gd name="connsiteX36" fmla="*/ 290681 w 506220"/>
                  <a:gd name="connsiteY36" fmla="*/ 42515 h 470275"/>
                  <a:gd name="connsiteX37" fmla="*/ 317376 w 506220"/>
                  <a:gd name="connsiteY37" fmla="*/ 25707 h 470275"/>
                  <a:gd name="connsiteX38" fmla="*/ 318365 w 506220"/>
                  <a:gd name="connsiteY38" fmla="*/ 6921 h 470275"/>
                  <a:gd name="connsiteX39" fmla="*/ 323309 w 506220"/>
                  <a:gd name="connsiteY39" fmla="*/ 0 h 470275"/>
                  <a:gd name="connsiteX40" fmla="*/ 332207 w 506220"/>
                  <a:gd name="connsiteY40" fmla="*/ 5932 h 470275"/>
                  <a:gd name="connsiteX41" fmla="*/ 341105 w 506220"/>
                  <a:gd name="connsiteY41" fmla="*/ 16808 h 470275"/>
                  <a:gd name="connsiteX42" fmla="*/ 349014 w 506220"/>
                  <a:gd name="connsiteY42" fmla="*/ 29661 h 470275"/>
                  <a:gd name="connsiteX43" fmla="*/ 357913 w 506220"/>
                  <a:gd name="connsiteY43" fmla="*/ 31639 h 470275"/>
                  <a:gd name="connsiteX44" fmla="*/ 358902 w 506220"/>
                  <a:gd name="connsiteY44" fmla="*/ 48447 h 470275"/>
                  <a:gd name="connsiteX45" fmla="*/ 363845 w 506220"/>
                  <a:gd name="connsiteY45" fmla="*/ 54379 h 470275"/>
                  <a:gd name="connsiteX46" fmla="*/ 372744 w 506220"/>
                  <a:gd name="connsiteY46" fmla="*/ 58334 h 470275"/>
                  <a:gd name="connsiteX47" fmla="*/ 379665 w 506220"/>
                  <a:gd name="connsiteY47" fmla="*/ 57345 h 470275"/>
                  <a:gd name="connsiteX48" fmla="*/ 392127 w 506220"/>
                  <a:gd name="connsiteY48" fmla="*/ 59090 h 470275"/>
                  <a:gd name="connsiteX49" fmla="*/ 385597 w 506220"/>
                  <a:gd name="connsiteY49" fmla="*/ 68419 h 470275"/>
                  <a:gd name="connsiteX50" fmla="*/ 386110 w 506220"/>
                  <a:gd name="connsiteY50" fmla="*/ 71450 h 470275"/>
                  <a:gd name="connsiteX51" fmla="*/ 390541 w 506220"/>
                  <a:gd name="connsiteY51" fmla="*/ 75142 h 470275"/>
                  <a:gd name="connsiteX52" fmla="*/ 405371 w 506220"/>
                  <a:gd name="connsiteY52" fmla="*/ 71187 h 470275"/>
                  <a:gd name="connsiteX53" fmla="*/ 437010 w 506220"/>
                  <a:gd name="connsiteY53" fmla="*/ 77120 h 470275"/>
                  <a:gd name="connsiteX54" fmla="*/ 452829 w 506220"/>
                  <a:gd name="connsiteY54" fmla="*/ 82063 h 470275"/>
                  <a:gd name="connsiteX55" fmla="*/ 457773 w 506220"/>
                  <a:gd name="connsiteY55" fmla="*/ 86018 h 470275"/>
                  <a:gd name="connsiteX56" fmla="*/ 459750 w 506220"/>
                  <a:gd name="connsiteY56" fmla="*/ 85030 h 470275"/>
                  <a:gd name="connsiteX57" fmla="*/ 459750 w 506220"/>
                  <a:gd name="connsiteY57" fmla="*/ 92939 h 470275"/>
                  <a:gd name="connsiteX58" fmla="*/ 452829 w 506220"/>
                  <a:gd name="connsiteY58" fmla="*/ 95905 h 470275"/>
                  <a:gd name="connsiteX59" fmla="*/ 450852 w 506220"/>
                  <a:gd name="connsiteY59" fmla="*/ 102826 h 470275"/>
                  <a:gd name="connsiteX60" fmla="*/ 445909 w 506220"/>
                  <a:gd name="connsiteY60" fmla="*/ 103815 h 470275"/>
                  <a:gd name="connsiteX61" fmla="*/ 443931 w 506220"/>
                  <a:gd name="connsiteY61" fmla="*/ 121611 h 470275"/>
                  <a:gd name="connsiteX62" fmla="*/ 454807 w 506220"/>
                  <a:gd name="connsiteY62" fmla="*/ 131499 h 470275"/>
                  <a:gd name="connsiteX63" fmla="*/ 461728 w 506220"/>
                  <a:gd name="connsiteY63" fmla="*/ 132487 h 470275"/>
                  <a:gd name="connsiteX64" fmla="*/ 468649 w 506220"/>
                  <a:gd name="connsiteY64" fmla="*/ 140397 h 470275"/>
                  <a:gd name="connsiteX65" fmla="*/ 454807 w 506220"/>
                  <a:gd name="connsiteY65" fmla="*/ 159182 h 470275"/>
                  <a:gd name="connsiteX66" fmla="*/ 442942 w 506220"/>
                  <a:gd name="connsiteY66" fmla="*/ 170058 h 470275"/>
                  <a:gd name="connsiteX67" fmla="*/ 442942 w 506220"/>
                  <a:gd name="connsiteY67" fmla="*/ 175991 h 470275"/>
                  <a:gd name="connsiteX68" fmla="*/ 452829 w 506220"/>
                  <a:gd name="connsiteY68" fmla="*/ 187855 h 470275"/>
                  <a:gd name="connsiteX69" fmla="*/ 446897 w 506220"/>
                  <a:gd name="connsiteY69" fmla="*/ 200708 h 470275"/>
                  <a:gd name="connsiteX70" fmla="*/ 434044 w 506220"/>
                  <a:gd name="connsiteY70" fmla="*/ 218505 h 470275"/>
                  <a:gd name="connsiteX71" fmla="*/ 437999 w 506220"/>
                  <a:gd name="connsiteY71" fmla="*/ 226415 h 470275"/>
                  <a:gd name="connsiteX72" fmla="*/ 432066 w 506220"/>
                  <a:gd name="connsiteY72" fmla="*/ 238279 h 470275"/>
                  <a:gd name="connsiteX73" fmla="*/ 436021 w 506220"/>
                  <a:gd name="connsiteY73" fmla="*/ 254099 h 470275"/>
                  <a:gd name="connsiteX74" fmla="*/ 446897 w 506220"/>
                  <a:gd name="connsiteY74" fmla="*/ 263986 h 470275"/>
                  <a:gd name="connsiteX75" fmla="*/ 459750 w 506220"/>
                  <a:gd name="connsiteY75" fmla="*/ 264975 h 470275"/>
                  <a:gd name="connsiteX76" fmla="*/ 465683 w 506220"/>
                  <a:gd name="connsiteY76" fmla="*/ 267941 h 470275"/>
                  <a:gd name="connsiteX77" fmla="*/ 473593 w 506220"/>
                  <a:gd name="connsiteY77" fmla="*/ 267941 h 470275"/>
                  <a:gd name="connsiteX78" fmla="*/ 478536 w 506220"/>
                  <a:gd name="connsiteY78" fmla="*/ 271895 h 470275"/>
                  <a:gd name="connsiteX79" fmla="*/ 488423 w 506220"/>
                  <a:gd name="connsiteY79" fmla="*/ 264975 h 470275"/>
                  <a:gd name="connsiteX80" fmla="*/ 498310 w 506220"/>
                  <a:gd name="connsiteY80" fmla="*/ 267941 h 470275"/>
                  <a:gd name="connsiteX81" fmla="*/ 506220 w 506220"/>
                  <a:gd name="connsiteY81" fmla="*/ 283760 h 470275"/>
                  <a:gd name="connsiteX82" fmla="*/ 502959 w 506220"/>
                  <a:gd name="connsiteY82" fmla="*/ 289558 h 470275"/>
                  <a:gd name="connsiteX83" fmla="*/ 339887 w 506220"/>
                  <a:gd name="connsiteY83" fmla="*/ 470275 h 470275"/>
                  <a:gd name="connsiteX0" fmla="*/ 1743 w 506220"/>
                  <a:gd name="connsiteY0" fmla="*/ 289558 h 470275"/>
                  <a:gd name="connsiteX1" fmla="*/ 0 w 506220"/>
                  <a:gd name="connsiteY1" fmla="*/ 283167 h 470275"/>
                  <a:gd name="connsiteX2" fmla="*/ 3559 w 506220"/>
                  <a:gd name="connsiteY2" fmla="*/ 273675 h 470275"/>
                  <a:gd name="connsiteX3" fmla="*/ 17796 w 506220"/>
                  <a:gd name="connsiteY3" fmla="*/ 258251 h 470275"/>
                  <a:gd name="connsiteX4" fmla="*/ 22542 w 506220"/>
                  <a:gd name="connsiteY4" fmla="*/ 248760 h 470275"/>
                  <a:gd name="connsiteX5" fmla="*/ 46271 w 506220"/>
                  <a:gd name="connsiteY5" fmla="*/ 244014 h 470275"/>
                  <a:gd name="connsiteX6" fmla="*/ 48644 w 506220"/>
                  <a:gd name="connsiteY6" fmla="*/ 227404 h 470275"/>
                  <a:gd name="connsiteX7" fmla="*/ 48644 w 506220"/>
                  <a:gd name="connsiteY7" fmla="*/ 215539 h 470275"/>
                  <a:gd name="connsiteX8" fmla="*/ 67628 w 506220"/>
                  <a:gd name="connsiteY8" fmla="*/ 208420 h 470275"/>
                  <a:gd name="connsiteX9" fmla="*/ 81865 w 506220"/>
                  <a:gd name="connsiteY9" fmla="*/ 211980 h 470275"/>
                  <a:gd name="connsiteX10" fmla="*/ 90170 w 506220"/>
                  <a:gd name="connsiteY10" fmla="*/ 200115 h 470275"/>
                  <a:gd name="connsiteX11" fmla="*/ 128476 w 506220"/>
                  <a:gd name="connsiteY11" fmla="*/ 188507 h 470275"/>
                  <a:gd name="connsiteX12" fmla="*/ 128532 w 506220"/>
                  <a:gd name="connsiteY12" fmla="*/ 188844 h 470275"/>
                  <a:gd name="connsiteX13" fmla="*/ 137431 w 506220"/>
                  <a:gd name="connsiteY13" fmla="*/ 188844 h 470275"/>
                  <a:gd name="connsiteX14" fmla="*/ 143362 w 506220"/>
                  <a:gd name="connsiteY14" fmla="*/ 176979 h 470275"/>
                  <a:gd name="connsiteX15" fmla="*/ 149295 w 506220"/>
                  <a:gd name="connsiteY15" fmla="*/ 175991 h 470275"/>
                  <a:gd name="connsiteX16" fmla="*/ 169070 w 506220"/>
                  <a:gd name="connsiteY16" fmla="*/ 182912 h 470275"/>
                  <a:gd name="connsiteX17" fmla="*/ 175990 w 506220"/>
                  <a:gd name="connsiteY17" fmla="*/ 182912 h 470275"/>
                  <a:gd name="connsiteX18" fmla="*/ 180934 w 506220"/>
                  <a:gd name="connsiteY18" fmla="*/ 174013 h 470275"/>
                  <a:gd name="connsiteX19" fmla="*/ 186866 w 506220"/>
                  <a:gd name="connsiteY19" fmla="*/ 173024 h 470275"/>
                  <a:gd name="connsiteX20" fmla="*/ 194776 w 506220"/>
                  <a:gd name="connsiteY20" fmla="*/ 161160 h 470275"/>
                  <a:gd name="connsiteX21" fmla="*/ 191810 w 506220"/>
                  <a:gd name="connsiteY21" fmla="*/ 143363 h 470275"/>
                  <a:gd name="connsiteX22" fmla="*/ 207629 w 506220"/>
                  <a:gd name="connsiteY22" fmla="*/ 143363 h 470275"/>
                  <a:gd name="connsiteX23" fmla="*/ 214550 w 506220"/>
                  <a:gd name="connsiteY23" fmla="*/ 135453 h 470275"/>
                  <a:gd name="connsiteX24" fmla="*/ 232347 w 506220"/>
                  <a:gd name="connsiteY24" fmla="*/ 136442 h 470275"/>
                  <a:gd name="connsiteX25" fmla="*/ 238279 w 506220"/>
                  <a:gd name="connsiteY25" fmla="*/ 134465 h 470275"/>
                  <a:gd name="connsiteX26" fmla="*/ 240257 w 506220"/>
                  <a:gd name="connsiteY26" fmla="*/ 124578 h 470275"/>
                  <a:gd name="connsiteX27" fmla="*/ 237290 w 506220"/>
                  <a:gd name="connsiteY27" fmla="*/ 106781 h 470275"/>
                  <a:gd name="connsiteX28" fmla="*/ 242234 w 506220"/>
                  <a:gd name="connsiteY28" fmla="*/ 100849 h 470275"/>
                  <a:gd name="connsiteX29" fmla="*/ 252121 w 506220"/>
                  <a:gd name="connsiteY29" fmla="*/ 97882 h 470275"/>
                  <a:gd name="connsiteX30" fmla="*/ 265963 w 506220"/>
                  <a:gd name="connsiteY30" fmla="*/ 99860 h 470275"/>
                  <a:gd name="connsiteX31" fmla="*/ 265963 w 506220"/>
                  <a:gd name="connsiteY31" fmla="*/ 79097 h 470275"/>
                  <a:gd name="connsiteX32" fmla="*/ 258053 w 506220"/>
                  <a:gd name="connsiteY32" fmla="*/ 71187 h 470275"/>
                  <a:gd name="connsiteX33" fmla="*/ 259042 w 506220"/>
                  <a:gd name="connsiteY33" fmla="*/ 49436 h 470275"/>
                  <a:gd name="connsiteX34" fmla="*/ 264974 w 506220"/>
                  <a:gd name="connsiteY34" fmla="*/ 44492 h 470275"/>
                  <a:gd name="connsiteX35" fmla="*/ 290681 w 506220"/>
                  <a:gd name="connsiteY35" fmla="*/ 42515 h 470275"/>
                  <a:gd name="connsiteX36" fmla="*/ 317376 w 506220"/>
                  <a:gd name="connsiteY36" fmla="*/ 25707 h 470275"/>
                  <a:gd name="connsiteX37" fmla="*/ 318365 w 506220"/>
                  <a:gd name="connsiteY37" fmla="*/ 6921 h 470275"/>
                  <a:gd name="connsiteX38" fmla="*/ 323309 w 506220"/>
                  <a:gd name="connsiteY38" fmla="*/ 0 h 470275"/>
                  <a:gd name="connsiteX39" fmla="*/ 332207 w 506220"/>
                  <a:gd name="connsiteY39" fmla="*/ 5932 h 470275"/>
                  <a:gd name="connsiteX40" fmla="*/ 341105 w 506220"/>
                  <a:gd name="connsiteY40" fmla="*/ 16808 h 470275"/>
                  <a:gd name="connsiteX41" fmla="*/ 349014 w 506220"/>
                  <a:gd name="connsiteY41" fmla="*/ 29661 h 470275"/>
                  <a:gd name="connsiteX42" fmla="*/ 357913 w 506220"/>
                  <a:gd name="connsiteY42" fmla="*/ 31639 h 470275"/>
                  <a:gd name="connsiteX43" fmla="*/ 358902 w 506220"/>
                  <a:gd name="connsiteY43" fmla="*/ 48447 h 470275"/>
                  <a:gd name="connsiteX44" fmla="*/ 363845 w 506220"/>
                  <a:gd name="connsiteY44" fmla="*/ 54379 h 470275"/>
                  <a:gd name="connsiteX45" fmla="*/ 372744 w 506220"/>
                  <a:gd name="connsiteY45" fmla="*/ 58334 h 470275"/>
                  <a:gd name="connsiteX46" fmla="*/ 379665 w 506220"/>
                  <a:gd name="connsiteY46" fmla="*/ 57345 h 470275"/>
                  <a:gd name="connsiteX47" fmla="*/ 392127 w 506220"/>
                  <a:gd name="connsiteY47" fmla="*/ 59090 h 470275"/>
                  <a:gd name="connsiteX48" fmla="*/ 385597 w 506220"/>
                  <a:gd name="connsiteY48" fmla="*/ 68419 h 470275"/>
                  <a:gd name="connsiteX49" fmla="*/ 386110 w 506220"/>
                  <a:gd name="connsiteY49" fmla="*/ 71450 h 470275"/>
                  <a:gd name="connsiteX50" fmla="*/ 390541 w 506220"/>
                  <a:gd name="connsiteY50" fmla="*/ 75142 h 470275"/>
                  <a:gd name="connsiteX51" fmla="*/ 405371 w 506220"/>
                  <a:gd name="connsiteY51" fmla="*/ 71187 h 470275"/>
                  <a:gd name="connsiteX52" fmla="*/ 437010 w 506220"/>
                  <a:gd name="connsiteY52" fmla="*/ 77120 h 470275"/>
                  <a:gd name="connsiteX53" fmla="*/ 452829 w 506220"/>
                  <a:gd name="connsiteY53" fmla="*/ 82063 h 470275"/>
                  <a:gd name="connsiteX54" fmla="*/ 457773 w 506220"/>
                  <a:gd name="connsiteY54" fmla="*/ 86018 h 470275"/>
                  <a:gd name="connsiteX55" fmla="*/ 459750 w 506220"/>
                  <a:gd name="connsiteY55" fmla="*/ 85030 h 470275"/>
                  <a:gd name="connsiteX56" fmla="*/ 459750 w 506220"/>
                  <a:gd name="connsiteY56" fmla="*/ 92939 h 470275"/>
                  <a:gd name="connsiteX57" fmla="*/ 452829 w 506220"/>
                  <a:gd name="connsiteY57" fmla="*/ 95905 h 470275"/>
                  <a:gd name="connsiteX58" fmla="*/ 450852 w 506220"/>
                  <a:gd name="connsiteY58" fmla="*/ 102826 h 470275"/>
                  <a:gd name="connsiteX59" fmla="*/ 445909 w 506220"/>
                  <a:gd name="connsiteY59" fmla="*/ 103815 h 470275"/>
                  <a:gd name="connsiteX60" fmla="*/ 443931 w 506220"/>
                  <a:gd name="connsiteY60" fmla="*/ 121611 h 470275"/>
                  <a:gd name="connsiteX61" fmla="*/ 454807 w 506220"/>
                  <a:gd name="connsiteY61" fmla="*/ 131499 h 470275"/>
                  <a:gd name="connsiteX62" fmla="*/ 461728 w 506220"/>
                  <a:gd name="connsiteY62" fmla="*/ 132487 h 470275"/>
                  <a:gd name="connsiteX63" fmla="*/ 468649 w 506220"/>
                  <a:gd name="connsiteY63" fmla="*/ 140397 h 470275"/>
                  <a:gd name="connsiteX64" fmla="*/ 454807 w 506220"/>
                  <a:gd name="connsiteY64" fmla="*/ 159182 h 470275"/>
                  <a:gd name="connsiteX65" fmla="*/ 442942 w 506220"/>
                  <a:gd name="connsiteY65" fmla="*/ 170058 h 470275"/>
                  <a:gd name="connsiteX66" fmla="*/ 442942 w 506220"/>
                  <a:gd name="connsiteY66" fmla="*/ 175991 h 470275"/>
                  <a:gd name="connsiteX67" fmla="*/ 452829 w 506220"/>
                  <a:gd name="connsiteY67" fmla="*/ 187855 h 470275"/>
                  <a:gd name="connsiteX68" fmla="*/ 446897 w 506220"/>
                  <a:gd name="connsiteY68" fmla="*/ 200708 h 470275"/>
                  <a:gd name="connsiteX69" fmla="*/ 434044 w 506220"/>
                  <a:gd name="connsiteY69" fmla="*/ 218505 h 470275"/>
                  <a:gd name="connsiteX70" fmla="*/ 437999 w 506220"/>
                  <a:gd name="connsiteY70" fmla="*/ 226415 h 470275"/>
                  <a:gd name="connsiteX71" fmla="*/ 432066 w 506220"/>
                  <a:gd name="connsiteY71" fmla="*/ 238279 h 470275"/>
                  <a:gd name="connsiteX72" fmla="*/ 436021 w 506220"/>
                  <a:gd name="connsiteY72" fmla="*/ 254099 h 470275"/>
                  <a:gd name="connsiteX73" fmla="*/ 446897 w 506220"/>
                  <a:gd name="connsiteY73" fmla="*/ 263986 h 470275"/>
                  <a:gd name="connsiteX74" fmla="*/ 459750 w 506220"/>
                  <a:gd name="connsiteY74" fmla="*/ 264975 h 470275"/>
                  <a:gd name="connsiteX75" fmla="*/ 465683 w 506220"/>
                  <a:gd name="connsiteY75" fmla="*/ 267941 h 470275"/>
                  <a:gd name="connsiteX76" fmla="*/ 473593 w 506220"/>
                  <a:gd name="connsiteY76" fmla="*/ 267941 h 470275"/>
                  <a:gd name="connsiteX77" fmla="*/ 478536 w 506220"/>
                  <a:gd name="connsiteY77" fmla="*/ 271895 h 470275"/>
                  <a:gd name="connsiteX78" fmla="*/ 488423 w 506220"/>
                  <a:gd name="connsiteY78" fmla="*/ 264975 h 470275"/>
                  <a:gd name="connsiteX79" fmla="*/ 498310 w 506220"/>
                  <a:gd name="connsiteY79" fmla="*/ 267941 h 470275"/>
                  <a:gd name="connsiteX80" fmla="*/ 506220 w 506220"/>
                  <a:gd name="connsiteY80" fmla="*/ 283760 h 470275"/>
                  <a:gd name="connsiteX81" fmla="*/ 502959 w 506220"/>
                  <a:gd name="connsiteY81" fmla="*/ 289558 h 470275"/>
                  <a:gd name="connsiteX82" fmla="*/ 339887 w 506220"/>
                  <a:gd name="connsiteY82" fmla="*/ 470275 h 470275"/>
                  <a:gd name="connsiteX0" fmla="*/ 1743 w 506220"/>
                  <a:gd name="connsiteY0" fmla="*/ 289558 h 289558"/>
                  <a:gd name="connsiteX1" fmla="*/ 0 w 506220"/>
                  <a:gd name="connsiteY1" fmla="*/ 283167 h 289558"/>
                  <a:gd name="connsiteX2" fmla="*/ 3559 w 506220"/>
                  <a:gd name="connsiteY2" fmla="*/ 273675 h 289558"/>
                  <a:gd name="connsiteX3" fmla="*/ 17796 w 506220"/>
                  <a:gd name="connsiteY3" fmla="*/ 258251 h 289558"/>
                  <a:gd name="connsiteX4" fmla="*/ 22542 w 506220"/>
                  <a:gd name="connsiteY4" fmla="*/ 248760 h 289558"/>
                  <a:gd name="connsiteX5" fmla="*/ 46271 w 506220"/>
                  <a:gd name="connsiteY5" fmla="*/ 244014 h 289558"/>
                  <a:gd name="connsiteX6" fmla="*/ 48644 w 506220"/>
                  <a:gd name="connsiteY6" fmla="*/ 227404 h 289558"/>
                  <a:gd name="connsiteX7" fmla="*/ 48644 w 506220"/>
                  <a:gd name="connsiteY7" fmla="*/ 215539 h 289558"/>
                  <a:gd name="connsiteX8" fmla="*/ 67628 w 506220"/>
                  <a:gd name="connsiteY8" fmla="*/ 208420 h 289558"/>
                  <a:gd name="connsiteX9" fmla="*/ 81865 w 506220"/>
                  <a:gd name="connsiteY9" fmla="*/ 211980 h 289558"/>
                  <a:gd name="connsiteX10" fmla="*/ 90170 w 506220"/>
                  <a:gd name="connsiteY10" fmla="*/ 200115 h 289558"/>
                  <a:gd name="connsiteX11" fmla="*/ 128476 w 506220"/>
                  <a:gd name="connsiteY11" fmla="*/ 188507 h 289558"/>
                  <a:gd name="connsiteX12" fmla="*/ 128532 w 506220"/>
                  <a:gd name="connsiteY12" fmla="*/ 188844 h 289558"/>
                  <a:gd name="connsiteX13" fmla="*/ 137431 w 506220"/>
                  <a:gd name="connsiteY13" fmla="*/ 188844 h 289558"/>
                  <a:gd name="connsiteX14" fmla="*/ 143362 w 506220"/>
                  <a:gd name="connsiteY14" fmla="*/ 176979 h 289558"/>
                  <a:gd name="connsiteX15" fmla="*/ 149295 w 506220"/>
                  <a:gd name="connsiteY15" fmla="*/ 175991 h 289558"/>
                  <a:gd name="connsiteX16" fmla="*/ 169070 w 506220"/>
                  <a:gd name="connsiteY16" fmla="*/ 182912 h 289558"/>
                  <a:gd name="connsiteX17" fmla="*/ 175990 w 506220"/>
                  <a:gd name="connsiteY17" fmla="*/ 182912 h 289558"/>
                  <a:gd name="connsiteX18" fmla="*/ 180934 w 506220"/>
                  <a:gd name="connsiteY18" fmla="*/ 174013 h 289558"/>
                  <a:gd name="connsiteX19" fmla="*/ 186866 w 506220"/>
                  <a:gd name="connsiteY19" fmla="*/ 173024 h 289558"/>
                  <a:gd name="connsiteX20" fmla="*/ 194776 w 506220"/>
                  <a:gd name="connsiteY20" fmla="*/ 161160 h 289558"/>
                  <a:gd name="connsiteX21" fmla="*/ 191810 w 506220"/>
                  <a:gd name="connsiteY21" fmla="*/ 143363 h 289558"/>
                  <a:gd name="connsiteX22" fmla="*/ 207629 w 506220"/>
                  <a:gd name="connsiteY22" fmla="*/ 143363 h 289558"/>
                  <a:gd name="connsiteX23" fmla="*/ 214550 w 506220"/>
                  <a:gd name="connsiteY23" fmla="*/ 135453 h 289558"/>
                  <a:gd name="connsiteX24" fmla="*/ 232347 w 506220"/>
                  <a:gd name="connsiteY24" fmla="*/ 136442 h 289558"/>
                  <a:gd name="connsiteX25" fmla="*/ 238279 w 506220"/>
                  <a:gd name="connsiteY25" fmla="*/ 134465 h 289558"/>
                  <a:gd name="connsiteX26" fmla="*/ 240257 w 506220"/>
                  <a:gd name="connsiteY26" fmla="*/ 124578 h 289558"/>
                  <a:gd name="connsiteX27" fmla="*/ 237290 w 506220"/>
                  <a:gd name="connsiteY27" fmla="*/ 106781 h 289558"/>
                  <a:gd name="connsiteX28" fmla="*/ 242234 w 506220"/>
                  <a:gd name="connsiteY28" fmla="*/ 100849 h 289558"/>
                  <a:gd name="connsiteX29" fmla="*/ 252121 w 506220"/>
                  <a:gd name="connsiteY29" fmla="*/ 97882 h 289558"/>
                  <a:gd name="connsiteX30" fmla="*/ 265963 w 506220"/>
                  <a:gd name="connsiteY30" fmla="*/ 99860 h 289558"/>
                  <a:gd name="connsiteX31" fmla="*/ 265963 w 506220"/>
                  <a:gd name="connsiteY31" fmla="*/ 79097 h 289558"/>
                  <a:gd name="connsiteX32" fmla="*/ 258053 w 506220"/>
                  <a:gd name="connsiteY32" fmla="*/ 71187 h 289558"/>
                  <a:gd name="connsiteX33" fmla="*/ 259042 w 506220"/>
                  <a:gd name="connsiteY33" fmla="*/ 49436 h 289558"/>
                  <a:gd name="connsiteX34" fmla="*/ 264974 w 506220"/>
                  <a:gd name="connsiteY34" fmla="*/ 44492 h 289558"/>
                  <a:gd name="connsiteX35" fmla="*/ 290681 w 506220"/>
                  <a:gd name="connsiteY35" fmla="*/ 42515 h 289558"/>
                  <a:gd name="connsiteX36" fmla="*/ 317376 w 506220"/>
                  <a:gd name="connsiteY36" fmla="*/ 25707 h 289558"/>
                  <a:gd name="connsiteX37" fmla="*/ 318365 w 506220"/>
                  <a:gd name="connsiteY37" fmla="*/ 6921 h 289558"/>
                  <a:gd name="connsiteX38" fmla="*/ 323309 w 506220"/>
                  <a:gd name="connsiteY38" fmla="*/ 0 h 289558"/>
                  <a:gd name="connsiteX39" fmla="*/ 332207 w 506220"/>
                  <a:gd name="connsiteY39" fmla="*/ 5932 h 289558"/>
                  <a:gd name="connsiteX40" fmla="*/ 341105 w 506220"/>
                  <a:gd name="connsiteY40" fmla="*/ 16808 h 289558"/>
                  <a:gd name="connsiteX41" fmla="*/ 349014 w 506220"/>
                  <a:gd name="connsiteY41" fmla="*/ 29661 h 289558"/>
                  <a:gd name="connsiteX42" fmla="*/ 357913 w 506220"/>
                  <a:gd name="connsiteY42" fmla="*/ 31639 h 289558"/>
                  <a:gd name="connsiteX43" fmla="*/ 358902 w 506220"/>
                  <a:gd name="connsiteY43" fmla="*/ 48447 h 289558"/>
                  <a:gd name="connsiteX44" fmla="*/ 363845 w 506220"/>
                  <a:gd name="connsiteY44" fmla="*/ 54379 h 289558"/>
                  <a:gd name="connsiteX45" fmla="*/ 372744 w 506220"/>
                  <a:gd name="connsiteY45" fmla="*/ 58334 h 289558"/>
                  <a:gd name="connsiteX46" fmla="*/ 379665 w 506220"/>
                  <a:gd name="connsiteY46" fmla="*/ 57345 h 289558"/>
                  <a:gd name="connsiteX47" fmla="*/ 392127 w 506220"/>
                  <a:gd name="connsiteY47" fmla="*/ 59090 h 289558"/>
                  <a:gd name="connsiteX48" fmla="*/ 385597 w 506220"/>
                  <a:gd name="connsiteY48" fmla="*/ 68419 h 289558"/>
                  <a:gd name="connsiteX49" fmla="*/ 386110 w 506220"/>
                  <a:gd name="connsiteY49" fmla="*/ 71450 h 289558"/>
                  <a:gd name="connsiteX50" fmla="*/ 390541 w 506220"/>
                  <a:gd name="connsiteY50" fmla="*/ 75142 h 289558"/>
                  <a:gd name="connsiteX51" fmla="*/ 405371 w 506220"/>
                  <a:gd name="connsiteY51" fmla="*/ 71187 h 289558"/>
                  <a:gd name="connsiteX52" fmla="*/ 437010 w 506220"/>
                  <a:gd name="connsiteY52" fmla="*/ 77120 h 289558"/>
                  <a:gd name="connsiteX53" fmla="*/ 452829 w 506220"/>
                  <a:gd name="connsiteY53" fmla="*/ 82063 h 289558"/>
                  <a:gd name="connsiteX54" fmla="*/ 457773 w 506220"/>
                  <a:gd name="connsiteY54" fmla="*/ 86018 h 289558"/>
                  <a:gd name="connsiteX55" fmla="*/ 459750 w 506220"/>
                  <a:gd name="connsiteY55" fmla="*/ 85030 h 289558"/>
                  <a:gd name="connsiteX56" fmla="*/ 459750 w 506220"/>
                  <a:gd name="connsiteY56" fmla="*/ 92939 h 289558"/>
                  <a:gd name="connsiteX57" fmla="*/ 452829 w 506220"/>
                  <a:gd name="connsiteY57" fmla="*/ 95905 h 289558"/>
                  <a:gd name="connsiteX58" fmla="*/ 450852 w 506220"/>
                  <a:gd name="connsiteY58" fmla="*/ 102826 h 289558"/>
                  <a:gd name="connsiteX59" fmla="*/ 445909 w 506220"/>
                  <a:gd name="connsiteY59" fmla="*/ 103815 h 289558"/>
                  <a:gd name="connsiteX60" fmla="*/ 443931 w 506220"/>
                  <a:gd name="connsiteY60" fmla="*/ 121611 h 289558"/>
                  <a:gd name="connsiteX61" fmla="*/ 454807 w 506220"/>
                  <a:gd name="connsiteY61" fmla="*/ 131499 h 289558"/>
                  <a:gd name="connsiteX62" fmla="*/ 461728 w 506220"/>
                  <a:gd name="connsiteY62" fmla="*/ 132487 h 289558"/>
                  <a:gd name="connsiteX63" fmla="*/ 468649 w 506220"/>
                  <a:gd name="connsiteY63" fmla="*/ 140397 h 289558"/>
                  <a:gd name="connsiteX64" fmla="*/ 454807 w 506220"/>
                  <a:gd name="connsiteY64" fmla="*/ 159182 h 289558"/>
                  <a:gd name="connsiteX65" fmla="*/ 442942 w 506220"/>
                  <a:gd name="connsiteY65" fmla="*/ 170058 h 289558"/>
                  <a:gd name="connsiteX66" fmla="*/ 442942 w 506220"/>
                  <a:gd name="connsiteY66" fmla="*/ 175991 h 289558"/>
                  <a:gd name="connsiteX67" fmla="*/ 452829 w 506220"/>
                  <a:gd name="connsiteY67" fmla="*/ 187855 h 289558"/>
                  <a:gd name="connsiteX68" fmla="*/ 446897 w 506220"/>
                  <a:gd name="connsiteY68" fmla="*/ 200708 h 289558"/>
                  <a:gd name="connsiteX69" fmla="*/ 434044 w 506220"/>
                  <a:gd name="connsiteY69" fmla="*/ 218505 h 289558"/>
                  <a:gd name="connsiteX70" fmla="*/ 437999 w 506220"/>
                  <a:gd name="connsiteY70" fmla="*/ 226415 h 289558"/>
                  <a:gd name="connsiteX71" fmla="*/ 432066 w 506220"/>
                  <a:gd name="connsiteY71" fmla="*/ 238279 h 289558"/>
                  <a:gd name="connsiteX72" fmla="*/ 436021 w 506220"/>
                  <a:gd name="connsiteY72" fmla="*/ 254099 h 289558"/>
                  <a:gd name="connsiteX73" fmla="*/ 446897 w 506220"/>
                  <a:gd name="connsiteY73" fmla="*/ 263986 h 289558"/>
                  <a:gd name="connsiteX74" fmla="*/ 459750 w 506220"/>
                  <a:gd name="connsiteY74" fmla="*/ 264975 h 289558"/>
                  <a:gd name="connsiteX75" fmla="*/ 465683 w 506220"/>
                  <a:gd name="connsiteY75" fmla="*/ 267941 h 289558"/>
                  <a:gd name="connsiteX76" fmla="*/ 473593 w 506220"/>
                  <a:gd name="connsiteY76" fmla="*/ 267941 h 289558"/>
                  <a:gd name="connsiteX77" fmla="*/ 478536 w 506220"/>
                  <a:gd name="connsiteY77" fmla="*/ 271895 h 289558"/>
                  <a:gd name="connsiteX78" fmla="*/ 488423 w 506220"/>
                  <a:gd name="connsiteY78" fmla="*/ 264975 h 289558"/>
                  <a:gd name="connsiteX79" fmla="*/ 498310 w 506220"/>
                  <a:gd name="connsiteY79" fmla="*/ 267941 h 289558"/>
                  <a:gd name="connsiteX80" fmla="*/ 506220 w 506220"/>
                  <a:gd name="connsiteY80" fmla="*/ 283760 h 289558"/>
                  <a:gd name="connsiteX81" fmla="*/ 502959 w 506220"/>
                  <a:gd name="connsiteY81" fmla="*/ 289558 h 28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06220" h="289558">
                    <a:moveTo>
                      <a:pt x="1743" y="289558"/>
                    </a:moveTo>
                    <a:lnTo>
                      <a:pt x="0" y="283167"/>
                    </a:lnTo>
                    <a:lnTo>
                      <a:pt x="3559" y="273675"/>
                    </a:lnTo>
                    <a:lnTo>
                      <a:pt x="17796" y="258251"/>
                    </a:lnTo>
                    <a:lnTo>
                      <a:pt x="22542" y="248760"/>
                    </a:lnTo>
                    <a:lnTo>
                      <a:pt x="46271" y="244014"/>
                    </a:lnTo>
                    <a:lnTo>
                      <a:pt x="48644" y="227404"/>
                    </a:lnTo>
                    <a:lnTo>
                      <a:pt x="48644" y="215539"/>
                    </a:lnTo>
                    <a:lnTo>
                      <a:pt x="67628" y="208420"/>
                    </a:lnTo>
                    <a:lnTo>
                      <a:pt x="81865" y="211980"/>
                    </a:lnTo>
                    <a:lnTo>
                      <a:pt x="90170" y="200115"/>
                    </a:lnTo>
                    <a:lnTo>
                      <a:pt x="128476" y="188507"/>
                    </a:lnTo>
                    <a:cubicBezTo>
                      <a:pt x="128495" y="188619"/>
                      <a:pt x="128513" y="188732"/>
                      <a:pt x="128532" y="188844"/>
                    </a:cubicBezTo>
                    <a:lnTo>
                      <a:pt x="137431" y="188844"/>
                    </a:lnTo>
                    <a:lnTo>
                      <a:pt x="143362" y="176979"/>
                    </a:lnTo>
                    <a:lnTo>
                      <a:pt x="149295" y="175991"/>
                    </a:lnTo>
                    <a:lnTo>
                      <a:pt x="169070" y="182912"/>
                    </a:lnTo>
                    <a:lnTo>
                      <a:pt x="175990" y="182912"/>
                    </a:lnTo>
                    <a:lnTo>
                      <a:pt x="180934" y="174013"/>
                    </a:lnTo>
                    <a:lnTo>
                      <a:pt x="186866" y="173024"/>
                    </a:lnTo>
                    <a:lnTo>
                      <a:pt x="194776" y="161160"/>
                    </a:lnTo>
                    <a:lnTo>
                      <a:pt x="191810" y="143363"/>
                    </a:lnTo>
                    <a:lnTo>
                      <a:pt x="207629" y="143363"/>
                    </a:lnTo>
                    <a:lnTo>
                      <a:pt x="214550" y="135453"/>
                    </a:lnTo>
                    <a:lnTo>
                      <a:pt x="232347" y="136442"/>
                    </a:lnTo>
                    <a:lnTo>
                      <a:pt x="238279" y="134465"/>
                    </a:lnTo>
                    <a:lnTo>
                      <a:pt x="240257" y="124578"/>
                    </a:lnTo>
                    <a:lnTo>
                      <a:pt x="237290" y="106781"/>
                    </a:lnTo>
                    <a:lnTo>
                      <a:pt x="242234" y="100849"/>
                    </a:lnTo>
                    <a:lnTo>
                      <a:pt x="252121" y="97882"/>
                    </a:lnTo>
                    <a:lnTo>
                      <a:pt x="265963" y="99860"/>
                    </a:lnTo>
                    <a:lnTo>
                      <a:pt x="265963" y="79097"/>
                    </a:lnTo>
                    <a:lnTo>
                      <a:pt x="258053" y="71187"/>
                    </a:lnTo>
                    <a:cubicBezTo>
                      <a:pt x="258383" y="63937"/>
                      <a:pt x="258712" y="56686"/>
                      <a:pt x="259042" y="49436"/>
                    </a:cubicBezTo>
                    <a:lnTo>
                      <a:pt x="264974" y="44492"/>
                    </a:lnTo>
                    <a:lnTo>
                      <a:pt x="290681" y="42515"/>
                    </a:lnTo>
                    <a:lnTo>
                      <a:pt x="317376" y="25707"/>
                    </a:lnTo>
                    <a:cubicBezTo>
                      <a:pt x="317706" y="19445"/>
                      <a:pt x="318035" y="13183"/>
                      <a:pt x="318365" y="6921"/>
                    </a:cubicBezTo>
                    <a:lnTo>
                      <a:pt x="323309" y="0"/>
                    </a:lnTo>
                    <a:lnTo>
                      <a:pt x="332207" y="5932"/>
                    </a:lnTo>
                    <a:lnTo>
                      <a:pt x="341105" y="16808"/>
                    </a:lnTo>
                    <a:lnTo>
                      <a:pt x="349014" y="29661"/>
                    </a:lnTo>
                    <a:lnTo>
                      <a:pt x="357913" y="31639"/>
                    </a:lnTo>
                    <a:cubicBezTo>
                      <a:pt x="358243" y="37242"/>
                      <a:pt x="358572" y="42844"/>
                      <a:pt x="358902" y="48447"/>
                    </a:cubicBezTo>
                    <a:lnTo>
                      <a:pt x="363845" y="54379"/>
                    </a:lnTo>
                    <a:lnTo>
                      <a:pt x="372744" y="58334"/>
                    </a:lnTo>
                    <a:lnTo>
                      <a:pt x="379665" y="57345"/>
                    </a:lnTo>
                    <a:lnTo>
                      <a:pt x="392127" y="59090"/>
                    </a:lnTo>
                    <a:lnTo>
                      <a:pt x="385597" y="68419"/>
                    </a:lnTo>
                    <a:lnTo>
                      <a:pt x="386110" y="71450"/>
                    </a:lnTo>
                    <a:lnTo>
                      <a:pt x="390541" y="75142"/>
                    </a:lnTo>
                    <a:lnTo>
                      <a:pt x="405371" y="71187"/>
                    </a:lnTo>
                    <a:lnTo>
                      <a:pt x="437010" y="77120"/>
                    </a:lnTo>
                    <a:lnTo>
                      <a:pt x="452829" y="82063"/>
                    </a:lnTo>
                    <a:lnTo>
                      <a:pt x="457773" y="86018"/>
                    </a:lnTo>
                    <a:lnTo>
                      <a:pt x="459750" y="85030"/>
                    </a:lnTo>
                    <a:lnTo>
                      <a:pt x="459750" y="92939"/>
                    </a:lnTo>
                    <a:lnTo>
                      <a:pt x="452829" y="95905"/>
                    </a:lnTo>
                    <a:lnTo>
                      <a:pt x="450852" y="102826"/>
                    </a:lnTo>
                    <a:lnTo>
                      <a:pt x="445909" y="103815"/>
                    </a:lnTo>
                    <a:lnTo>
                      <a:pt x="443931" y="121611"/>
                    </a:lnTo>
                    <a:lnTo>
                      <a:pt x="454807" y="131499"/>
                    </a:lnTo>
                    <a:lnTo>
                      <a:pt x="461728" y="132487"/>
                    </a:lnTo>
                    <a:lnTo>
                      <a:pt x="468649" y="140397"/>
                    </a:lnTo>
                    <a:lnTo>
                      <a:pt x="454807" y="159182"/>
                    </a:lnTo>
                    <a:lnTo>
                      <a:pt x="442942" y="170058"/>
                    </a:lnTo>
                    <a:lnTo>
                      <a:pt x="442942" y="175991"/>
                    </a:lnTo>
                    <a:lnTo>
                      <a:pt x="452829" y="187855"/>
                    </a:lnTo>
                    <a:lnTo>
                      <a:pt x="446897" y="200708"/>
                    </a:lnTo>
                    <a:lnTo>
                      <a:pt x="434044" y="218505"/>
                    </a:lnTo>
                    <a:lnTo>
                      <a:pt x="437999" y="226415"/>
                    </a:lnTo>
                    <a:lnTo>
                      <a:pt x="432066" y="238279"/>
                    </a:lnTo>
                    <a:lnTo>
                      <a:pt x="436021" y="254099"/>
                    </a:lnTo>
                    <a:lnTo>
                      <a:pt x="446897" y="263986"/>
                    </a:lnTo>
                    <a:lnTo>
                      <a:pt x="459750" y="264975"/>
                    </a:lnTo>
                    <a:lnTo>
                      <a:pt x="465683" y="267941"/>
                    </a:lnTo>
                    <a:lnTo>
                      <a:pt x="473593" y="267941"/>
                    </a:lnTo>
                    <a:lnTo>
                      <a:pt x="478536" y="271895"/>
                    </a:lnTo>
                    <a:lnTo>
                      <a:pt x="488423" y="264975"/>
                    </a:lnTo>
                    <a:lnTo>
                      <a:pt x="498310" y="267941"/>
                    </a:lnTo>
                    <a:lnTo>
                      <a:pt x="506220" y="283760"/>
                    </a:lnTo>
                    <a:lnTo>
                      <a:pt x="502959" y="28955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6DB6EAD0-9BD3-5462-013E-68DE26285748}"/>
                  </a:ext>
                </a:extLst>
              </p:cNvPr>
              <p:cNvSpPr/>
              <p:nvPr/>
            </p:nvSpPr>
            <p:spPr>
              <a:xfrm>
                <a:off x="1186184" y="3201206"/>
                <a:ext cx="472220" cy="274727"/>
              </a:xfrm>
              <a:custGeom>
                <a:avLst/>
                <a:gdLst>
                  <a:gd name="connsiteX0" fmla="*/ 4268 w 472220"/>
                  <a:gd name="connsiteY0" fmla="*/ 80198 h 274727"/>
                  <a:gd name="connsiteX1" fmla="*/ 5548 w 472220"/>
                  <a:gd name="connsiteY1" fmla="*/ 84041 h 274727"/>
                  <a:gd name="connsiteX2" fmla="*/ 4268 w 472220"/>
                  <a:gd name="connsiteY2" fmla="*/ 80198 h 274727"/>
                  <a:gd name="connsiteX3" fmla="*/ 387191 w 472220"/>
                  <a:gd name="connsiteY3" fmla="*/ 0 h 274727"/>
                  <a:gd name="connsiteX4" fmla="*/ 392134 w 472220"/>
                  <a:gd name="connsiteY4" fmla="*/ 3955 h 274727"/>
                  <a:gd name="connsiteX5" fmla="*/ 414874 w 472220"/>
                  <a:gd name="connsiteY5" fmla="*/ 5932 h 274727"/>
                  <a:gd name="connsiteX6" fmla="*/ 415863 w 472220"/>
                  <a:gd name="connsiteY6" fmla="*/ 17797 h 274727"/>
                  <a:gd name="connsiteX7" fmla="*/ 419818 w 472220"/>
                  <a:gd name="connsiteY7" fmla="*/ 24718 h 274727"/>
                  <a:gd name="connsiteX8" fmla="*/ 423772 w 472220"/>
                  <a:gd name="connsiteY8" fmla="*/ 61300 h 274727"/>
                  <a:gd name="connsiteX9" fmla="*/ 424762 w 472220"/>
                  <a:gd name="connsiteY9" fmla="*/ 67232 h 274727"/>
                  <a:gd name="connsiteX10" fmla="*/ 426739 w 472220"/>
                  <a:gd name="connsiteY10" fmla="*/ 73165 h 274727"/>
                  <a:gd name="connsiteX11" fmla="*/ 436626 w 472220"/>
                  <a:gd name="connsiteY11" fmla="*/ 73165 h 274727"/>
                  <a:gd name="connsiteX12" fmla="*/ 436626 w 472220"/>
                  <a:gd name="connsiteY12" fmla="*/ 85029 h 274727"/>
                  <a:gd name="connsiteX13" fmla="*/ 456400 w 472220"/>
                  <a:gd name="connsiteY13" fmla="*/ 98871 h 274727"/>
                  <a:gd name="connsiteX14" fmla="*/ 466287 w 472220"/>
                  <a:gd name="connsiteY14" fmla="*/ 96894 h 274727"/>
                  <a:gd name="connsiteX15" fmla="*/ 472220 w 472220"/>
                  <a:gd name="connsiteY15" fmla="*/ 107770 h 274727"/>
                  <a:gd name="connsiteX16" fmla="*/ 468265 w 472220"/>
                  <a:gd name="connsiteY16" fmla="*/ 122600 h 274727"/>
                  <a:gd name="connsiteX17" fmla="*/ 472220 w 472220"/>
                  <a:gd name="connsiteY17" fmla="*/ 132487 h 274727"/>
                  <a:gd name="connsiteX18" fmla="*/ 471231 w 472220"/>
                  <a:gd name="connsiteY18" fmla="*/ 142375 h 274727"/>
                  <a:gd name="connsiteX19" fmla="*/ 461344 w 472220"/>
                  <a:gd name="connsiteY19" fmla="*/ 147318 h 274727"/>
                  <a:gd name="connsiteX20" fmla="*/ 461344 w 472220"/>
                  <a:gd name="connsiteY20" fmla="*/ 153250 h 274727"/>
                  <a:gd name="connsiteX21" fmla="*/ 469254 w 472220"/>
                  <a:gd name="connsiteY21" fmla="*/ 156216 h 274727"/>
                  <a:gd name="connsiteX22" fmla="*/ 472164 w 472220"/>
                  <a:gd name="connsiteY22" fmla="*/ 173677 h 274727"/>
                  <a:gd name="connsiteX23" fmla="*/ 433858 w 472220"/>
                  <a:gd name="connsiteY23" fmla="*/ 185285 h 274727"/>
                  <a:gd name="connsiteX24" fmla="*/ 425552 w 472220"/>
                  <a:gd name="connsiteY24" fmla="*/ 197149 h 274727"/>
                  <a:gd name="connsiteX25" fmla="*/ 411315 w 472220"/>
                  <a:gd name="connsiteY25" fmla="*/ 193590 h 274727"/>
                  <a:gd name="connsiteX26" fmla="*/ 392332 w 472220"/>
                  <a:gd name="connsiteY26" fmla="*/ 200708 h 274727"/>
                  <a:gd name="connsiteX27" fmla="*/ 392332 w 472220"/>
                  <a:gd name="connsiteY27" fmla="*/ 212573 h 274727"/>
                  <a:gd name="connsiteX28" fmla="*/ 389959 w 472220"/>
                  <a:gd name="connsiteY28" fmla="*/ 229183 h 274727"/>
                  <a:gd name="connsiteX29" fmla="*/ 366230 w 472220"/>
                  <a:gd name="connsiteY29" fmla="*/ 233929 h 274727"/>
                  <a:gd name="connsiteX30" fmla="*/ 361484 w 472220"/>
                  <a:gd name="connsiteY30" fmla="*/ 243421 h 274727"/>
                  <a:gd name="connsiteX31" fmla="*/ 347247 w 472220"/>
                  <a:gd name="connsiteY31" fmla="*/ 258845 h 274727"/>
                  <a:gd name="connsiteX32" fmla="*/ 343687 w 472220"/>
                  <a:gd name="connsiteY32" fmla="*/ 268336 h 274727"/>
                  <a:gd name="connsiteX33" fmla="*/ 345430 w 472220"/>
                  <a:gd name="connsiteY33" fmla="*/ 274727 h 274727"/>
                  <a:gd name="connsiteX34" fmla="*/ 0 w 472220"/>
                  <a:gd name="connsiteY34" fmla="*/ 274727 h 274727"/>
                  <a:gd name="connsiteX35" fmla="*/ 11480 w 472220"/>
                  <a:gd name="connsiteY35" fmla="*/ 264777 h 274727"/>
                  <a:gd name="connsiteX36" fmla="*/ 24531 w 472220"/>
                  <a:gd name="connsiteY36" fmla="*/ 264777 h 274727"/>
                  <a:gd name="connsiteX37" fmla="*/ 20972 w 472220"/>
                  <a:gd name="connsiteY37" fmla="*/ 244607 h 274727"/>
                  <a:gd name="connsiteX38" fmla="*/ 26904 w 472220"/>
                  <a:gd name="connsiteY38" fmla="*/ 235116 h 274727"/>
                  <a:gd name="connsiteX39" fmla="*/ 30464 w 472220"/>
                  <a:gd name="connsiteY39" fmla="*/ 217319 h 274727"/>
                  <a:gd name="connsiteX40" fmla="*/ 23345 w 472220"/>
                  <a:gd name="connsiteY40" fmla="*/ 197149 h 274727"/>
                  <a:gd name="connsiteX41" fmla="*/ 28091 w 472220"/>
                  <a:gd name="connsiteY41" fmla="*/ 155623 h 274727"/>
                  <a:gd name="connsiteX42" fmla="*/ 28182 w 472220"/>
                  <a:gd name="connsiteY42" fmla="*/ 155122 h 274727"/>
                  <a:gd name="connsiteX43" fmla="*/ 31255 w 472220"/>
                  <a:gd name="connsiteY43" fmla="*/ 158194 h 274727"/>
                  <a:gd name="connsiteX44" fmla="*/ 44108 w 472220"/>
                  <a:gd name="connsiteY44" fmla="*/ 151273 h 274727"/>
                  <a:gd name="connsiteX45" fmla="*/ 46086 w 472220"/>
                  <a:gd name="connsiteY45" fmla="*/ 146329 h 274727"/>
                  <a:gd name="connsiteX46" fmla="*/ 52017 w 472220"/>
                  <a:gd name="connsiteY46" fmla="*/ 140397 h 274727"/>
                  <a:gd name="connsiteX47" fmla="*/ 73770 w 472220"/>
                  <a:gd name="connsiteY47" fmla="*/ 110736 h 274727"/>
                  <a:gd name="connsiteX48" fmla="*/ 81679 w 472220"/>
                  <a:gd name="connsiteY48" fmla="*/ 100849 h 274727"/>
                  <a:gd name="connsiteX49" fmla="*/ 81679 w 472220"/>
                  <a:gd name="connsiteY49" fmla="*/ 91950 h 274727"/>
                  <a:gd name="connsiteX50" fmla="*/ 76735 w 472220"/>
                  <a:gd name="connsiteY50" fmla="*/ 85029 h 274727"/>
                  <a:gd name="connsiteX51" fmla="*/ 79701 w 472220"/>
                  <a:gd name="connsiteY51" fmla="*/ 70199 h 274727"/>
                  <a:gd name="connsiteX52" fmla="*/ 90577 w 472220"/>
                  <a:gd name="connsiteY52" fmla="*/ 73165 h 274727"/>
                  <a:gd name="connsiteX53" fmla="*/ 100464 w 472220"/>
                  <a:gd name="connsiteY53" fmla="*/ 66244 h 274727"/>
                  <a:gd name="connsiteX54" fmla="*/ 124193 w 472220"/>
                  <a:gd name="connsiteY54" fmla="*/ 76131 h 274727"/>
                  <a:gd name="connsiteX55" fmla="*/ 131114 w 472220"/>
                  <a:gd name="connsiteY55" fmla="*/ 70199 h 274727"/>
                  <a:gd name="connsiteX56" fmla="*/ 140013 w 472220"/>
                  <a:gd name="connsiteY56" fmla="*/ 71187 h 274727"/>
                  <a:gd name="connsiteX57" fmla="*/ 141002 w 472220"/>
                  <a:gd name="connsiteY57" fmla="*/ 77120 h 274727"/>
                  <a:gd name="connsiteX58" fmla="*/ 145945 w 472220"/>
                  <a:gd name="connsiteY58" fmla="*/ 77120 h 274727"/>
                  <a:gd name="connsiteX59" fmla="*/ 149900 w 472220"/>
                  <a:gd name="connsiteY59" fmla="*/ 83052 h 274727"/>
                  <a:gd name="connsiteX60" fmla="*/ 154843 w 472220"/>
                  <a:gd name="connsiteY60" fmla="*/ 83052 h 274727"/>
                  <a:gd name="connsiteX61" fmla="*/ 155832 w 472220"/>
                  <a:gd name="connsiteY61" fmla="*/ 93928 h 274727"/>
                  <a:gd name="connsiteX62" fmla="*/ 149900 w 472220"/>
                  <a:gd name="connsiteY62" fmla="*/ 104804 h 274727"/>
                  <a:gd name="connsiteX63" fmla="*/ 150888 w 472220"/>
                  <a:gd name="connsiteY63" fmla="*/ 110736 h 274727"/>
                  <a:gd name="connsiteX64" fmla="*/ 143968 w 472220"/>
                  <a:gd name="connsiteY64" fmla="*/ 121612 h 274727"/>
                  <a:gd name="connsiteX65" fmla="*/ 172641 w 472220"/>
                  <a:gd name="connsiteY65" fmla="*/ 134465 h 274727"/>
                  <a:gd name="connsiteX66" fmla="*/ 179561 w 472220"/>
                  <a:gd name="connsiteY66" fmla="*/ 132487 h 274727"/>
                  <a:gd name="connsiteX67" fmla="*/ 179561 w 472220"/>
                  <a:gd name="connsiteY67" fmla="*/ 124578 h 274727"/>
                  <a:gd name="connsiteX68" fmla="*/ 192415 w 472220"/>
                  <a:gd name="connsiteY68" fmla="*/ 108758 h 274727"/>
                  <a:gd name="connsiteX69" fmla="*/ 202301 w 472220"/>
                  <a:gd name="connsiteY69" fmla="*/ 108758 h 274727"/>
                  <a:gd name="connsiteX70" fmla="*/ 216144 w 472220"/>
                  <a:gd name="connsiteY70" fmla="*/ 110736 h 274727"/>
                  <a:gd name="connsiteX71" fmla="*/ 232952 w 472220"/>
                  <a:gd name="connsiteY71" fmla="*/ 107770 h 274727"/>
                  <a:gd name="connsiteX72" fmla="*/ 242839 w 472220"/>
                  <a:gd name="connsiteY72" fmla="*/ 98871 h 274727"/>
                  <a:gd name="connsiteX73" fmla="*/ 256681 w 472220"/>
                  <a:gd name="connsiteY73" fmla="*/ 99860 h 274727"/>
                  <a:gd name="connsiteX74" fmla="*/ 261624 w 472220"/>
                  <a:gd name="connsiteY74" fmla="*/ 95905 h 274727"/>
                  <a:gd name="connsiteX75" fmla="*/ 272500 w 472220"/>
                  <a:gd name="connsiteY75" fmla="*/ 102826 h 274727"/>
                  <a:gd name="connsiteX76" fmla="*/ 275467 w 472220"/>
                  <a:gd name="connsiteY76" fmla="*/ 113702 h 274727"/>
                  <a:gd name="connsiteX77" fmla="*/ 285353 w 472220"/>
                  <a:gd name="connsiteY77" fmla="*/ 105792 h 274727"/>
                  <a:gd name="connsiteX78" fmla="*/ 282387 w 472220"/>
                  <a:gd name="connsiteY78" fmla="*/ 96894 h 274727"/>
                  <a:gd name="connsiteX79" fmla="*/ 285353 w 472220"/>
                  <a:gd name="connsiteY79" fmla="*/ 90962 h 274727"/>
                  <a:gd name="connsiteX80" fmla="*/ 282387 w 472220"/>
                  <a:gd name="connsiteY80" fmla="*/ 76131 h 274727"/>
                  <a:gd name="connsiteX81" fmla="*/ 293263 w 472220"/>
                  <a:gd name="connsiteY81" fmla="*/ 65255 h 274727"/>
                  <a:gd name="connsiteX82" fmla="*/ 300184 w 472220"/>
                  <a:gd name="connsiteY82" fmla="*/ 62289 h 274727"/>
                  <a:gd name="connsiteX83" fmla="*/ 318970 w 472220"/>
                  <a:gd name="connsiteY83" fmla="*/ 52402 h 274727"/>
                  <a:gd name="connsiteX84" fmla="*/ 320947 w 472220"/>
                  <a:gd name="connsiteY84" fmla="*/ 34605 h 274727"/>
                  <a:gd name="connsiteX85" fmla="*/ 327868 w 472220"/>
                  <a:gd name="connsiteY85" fmla="*/ 20763 h 274727"/>
                  <a:gd name="connsiteX0" fmla="*/ 387191 w 472220"/>
                  <a:gd name="connsiteY0" fmla="*/ 0 h 274727"/>
                  <a:gd name="connsiteX1" fmla="*/ 392134 w 472220"/>
                  <a:gd name="connsiteY1" fmla="*/ 3955 h 274727"/>
                  <a:gd name="connsiteX2" fmla="*/ 414874 w 472220"/>
                  <a:gd name="connsiteY2" fmla="*/ 5932 h 274727"/>
                  <a:gd name="connsiteX3" fmla="*/ 415863 w 472220"/>
                  <a:gd name="connsiteY3" fmla="*/ 17797 h 274727"/>
                  <a:gd name="connsiteX4" fmla="*/ 419818 w 472220"/>
                  <a:gd name="connsiteY4" fmla="*/ 24718 h 274727"/>
                  <a:gd name="connsiteX5" fmla="*/ 423772 w 472220"/>
                  <a:gd name="connsiteY5" fmla="*/ 61300 h 274727"/>
                  <a:gd name="connsiteX6" fmla="*/ 424762 w 472220"/>
                  <a:gd name="connsiteY6" fmla="*/ 67232 h 274727"/>
                  <a:gd name="connsiteX7" fmla="*/ 426739 w 472220"/>
                  <a:gd name="connsiteY7" fmla="*/ 73165 h 274727"/>
                  <a:gd name="connsiteX8" fmla="*/ 436626 w 472220"/>
                  <a:gd name="connsiteY8" fmla="*/ 73165 h 274727"/>
                  <a:gd name="connsiteX9" fmla="*/ 436626 w 472220"/>
                  <a:gd name="connsiteY9" fmla="*/ 85029 h 274727"/>
                  <a:gd name="connsiteX10" fmla="*/ 456400 w 472220"/>
                  <a:gd name="connsiteY10" fmla="*/ 98871 h 274727"/>
                  <a:gd name="connsiteX11" fmla="*/ 466287 w 472220"/>
                  <a:gd name="connsiteY11" fmla="*/ 96894 h 274727"/>
                  <a:gd name="connsiteX12" fmla="*/ 472220 w 472220"/>
                  <a:gd name="connsiteY12" fmla="*/ 107770 h 274727"/>
                  <a:gd name="connsiteX13" fmla="*/ 468265 w 472220"/>
                  <a:gd name="connsiteY13" fmla="*/ 122600 h 274727"/>
                  <a:gd name="connsiteX14" fmla="*/ 472220 w 472220"/>
                  <a:gd name="connsiteY14" fmla="*/ 132487 h 274727"/>
                  <a:gd name="connsiteX15" fmla="*/ 471231 w 472220"/>
                  <a:gd name="connsiteY15" fmla="*/ 142375 h 274727"/>
                  <a:gd name="connsiteX16" fmla="*/ 461344 w 472220"/>
                  <a:gd name="connsiteY16" fmla="*/ 147318 h 274727"/>
                  <a:gd name="connsiteX17" fmla="*/ 461344 w 472220"/>
                  <a:gd name="connsiteY17" fmla="*/ 153250 h 274727"/>
                  <a:gd name="connsiteX18" fmla="*/ 469254 w 472220"/>
                  <a:gd name="connsiteY18" fmla="*/ 156216 h 274727"/>
                  <a:gd name="connsiteX19" fmla="*/ 472164 w 472220"/>
                  <a:gd name="connsiteY19" fmla="*/ 173677 h 274727"/>
                  <a:gd name="connsiteX20" fmla="*/ 433858 w 472220"/>
                  <a:gd name="connsiteY20" fmla="*/ 185285 h 274727"/>
                  <a:gd name="connsiteX21" fmla="*/ 425552 w 472220"/>
                  <a:gd name="connsiteY21" fmla="*/ 197149 h 274727"/>
                  <a:gd name="connsiteX22" fmla="*/ 411315 w 472220"/>
                  <a:gd name="connsiteY22" fmla="*/ 193590 h 274727"/>
                  <a:gd name="connsiteX23" fmla="*/ 392332 w 472220"/>
                  <a:gd name="connsiteY23" fmla="*/ 200708 h 274727"/>
                  <a:gd name="connsiteX24" fmla="*/ 392332 w 472220"/>
                  <a:gd name="connsiteY24" fmla="*/ 212573 h 274727"/>
                  <a:gd name="connsiteX25" fmla="*/ 389959 w 472220"/>
                  <a:gd name="connsiteY25" fmla="*/ 229183 h 274727"/>
                  <a:gd name="connsiteX26" fmla="*/ 366230 w 472220"/>
                  <a:gd name="connsiteY26" fmla="*/ 233929 h 274727"/>
                  <a:gd name="connsiteX27" fmla="*/ 361484 w 472220"/>
                  <a:gd name="connsiteY27" fmla="*/ 243421 h 274727"/>
                  <a:gd name="connsiteX28" fmla="*/ 347247 w 472220"/>
                  <a:gd name="connsiteY28" fmla="*/ 258845 h 274727"/>
                  <a:gd name="connsiteX29" fmla="*/ 343687 w 472220"/>
                  <a:gd name="connsiteY29" fmla="*/ 268336 h 274727"/>
                  <a:gd name="connsiteX30" fmla="*/ 345430 w 472220"/>
                  <a:gd name="connsiteY30" fmla="*/ 274727 h 274727"/>
                  <a:gd name="connsiteX31" fmla="*/ 0 w 472220"/>
                  <a:gd name="connsiteY31" fmla="*/ 274727 h 274727"/>
                  <a:gd name="connsiteX32" fmla="*/ 11480 w 472220"/>
                  <a:gd name="connsiteY32" fmla="*/ 264777 h 274727"/>
                  <a:gd name="connsiteX33" fmla="*/ 24531 w 472220"/>
                  <a:gd name="connsiteY33" fmla="*/ 264777 h 274727"/>
                  <a:gd name="connsiteX34" fmla="*/ 20972 w 472220"/>
                  <a:gd name="connsiteY34" fmla="*/ 244607 h 274727"/>
                  <a:gd name="connsiteX35" fmla="*/ 26904 w 472220"/>
                  <a:gd name="connsiteY35" fmla="*/ 235116 h 274727"/>
                  <a:gd name="connsiteX36" fmla="*/ 30464 w 472220"/>
                  <a:gd name="connsiteY36" fmla="*/ 217319 h 274727"/>
                  <a:gd name="connsiteX37" fmla="*/ 23345 w 472220"/>
                  <a:gd name="connsiteY37" fmla="*/ 197149 h 274727"/>
                  <a:gd name="connsiteX38" fmla="*/ 28091 w 472220"/>
                  <a:gd name="connsiteY38" fmla="*/ 155623 h 274727"/>
                  <a:gd name="connsiteX39" fmla="*/ 28182 w 472220"/>
                  <a:gd name="connsiteY39" fmla="*/ 155122 h 274727"/>
                  <a:gd name="connsiteX40" fmla="*/ 31255 w 472220"/>
                  <a:gd name="connsiteY40" fmla="*/ 158194 h 274727"/>
                  <a:gd name="connsiteX41" fmla="*/ 44108 w 472220"/>
                  <a:gd name="connsiteY41" fmla="*/ 151273 h 274727"/>
                  <a:gd name="connsiteX42" fmla="*/ 46086 w 472220"/>
                  <a:gd name="connsiteY42" fmla="*/ 146329 h 274727"/>
                  <a:gd name="connsiteX43" fmla="*/ 52017 w 472220"/>
                  <a:gd name="connsiteY43" fmla="*/ 140397 h 274727"/>
                  <a:gd name="connsiteX44" fmla="*/ 73770 w 472220"/>
                  <a:gd name="connsiteY44" fmla="*/ 110736 h 274727"/>
                  <a:gd name="connsiteX45" fmla="*/ 81679 w 472220"/>
                  <a:gd name="connsiteY45" fmla="*/ 100849 h 274727"/>
                  <a:gd name="connsiteX46" fmla="*/ 81679 w 472220"/>
                  <a:gd name="connsiteY46" fmla="*/ 91950 h 274727"/>
                  <a:gd name="connsiteX47" fmla="*/ 76735 w 472220"/>
                  <a:gd name="connsiteY47" fmla="*/ 85029 h 274727"/>
                  <a:gd name="connsiteX48" fmla="*/ 79701 w 472220"/>
                  <a:gd name="connsiteY48" fmla="*/ 70199 h 274727"/>
                  <a:gd name="connsiteX49" fmla="*/ 90577 w 472220"/>
                  <a:gd name="connsiteY49" fmla="*/ 73165 h 274727"/>
                  <a:gd name="connsiteX50" fmla="*/ 100464 w 472220"/>
                  <a:gd name="connsiteY50" fmla="*/ 66244 h 274727"/>
                  <a:gd name="connsiteX51" fmla="*/ 124193 w 472220"/>
                  <a:gd name="connsiteY51" fmla="*/ 76131 h 274727"/>
                  <a:gd name="connsiteX52" fmla="*/ 131114 w 472220"/>
                  <a:gd name="connsiteY52" fmla="*/ 70199 h 274727"/>
                  <a:gd name="connsiteX53" fmla="*/ 140013 w 472220"/>
                  <a:gd name="connsiteY53" fmla="*/ 71187 h 274727"/>
                  <a:gd name="connsiteX54" fmla="*/ 141002 w 472220"/>
                  <a:gd name="connsiteY54" fmla="*/ 77120 h 274727"/>
                  <a:gd name="connsiteX55" fmla="*/ 145945 w 472220"/>
                  <a:gd name="connsiteY55" fmla="*/ 77120 h 274727"/>
                  <a:gd name="connsiteX56" fmla="*/ 149900 w 472220"/>
                  <a:gd name="connsiteY56" fmla="*/ 83052 h 274727"/>
                  <a:gd name="connsiteX57" fmla="*/ 154843 w 472220"/>
                  <a:gd name="connsiteY57" fmla="*/ 83052 h 274727"/>
                  <a:gd name="connsiteX58" fmla="*/ 155832 w 472220"/>
                  <a:gd name="connsiteY58" fmla="*/ 93928 h 274727"/>
                  <a:gd name="connsiteX59" fmla="*/ 149900 w 472220"/>
                  <a:gd name="connsiteY59" fmla="*/ 104804 h 274727"/>
                  <a:gd name="connsiteX60" fmla="*/ 150888 w 472220"/>
                  <a:gd name="connsiteY60" fmla="*/ 110736 h 274727"/>
                  <a:gd name="connsiteX61" fmla="*/ 143968 w 472220"/>
                  <a:gd name="connsiteY61" fmla="*/ 121612 h 274727"/>
                  <a:gd name="connsiteX62" fmla="*/ 172641 w 472220"/>
                  <a:gd name="connsiteY62" fmla="*/ 134465 h 274727"/>
                  <a:gd name="connsiteX63" fmla="*/ 179561 w 472220"/>
                  <a:gd name="connsiteY63" fmla="*/ 132487 h 274727"/>
                  <a:gd name="connsiteX64" fmla="*/ 179561 w 472220"/>
                  <a:gd name="connsiteY64" fmla="*/ 124578 h 274727"/>
                  <a:gd name="connsiteX65" fmla="*/ 192415 w 472220"/>
                  <a:gd name="connsiteY65" fmla="*/ 108758 h 274727"/>
                  <a:gd name="connsiteX66" fmla="*/ 202301 w 472220"/>
                  <a:gd name="connsiteY66" fmla="*/ 108758 h 274727"/>
                  <a:gd name="connsiteX67" fmla="*/ 216144 w 472220"/>
                  <a:gd name="connsiteY67" fmla="*/ 110736 h 274727"/>
                  <a:gd name="connsiteX68" fmla="*/ 232952 w 472220"/>
                  <a:gd name="connsiteY68" fmla="*/ 107770 h 274727"/>
                  <a:gd name="connsiteX69" fmla="*/ 242839 w 472220"/>
                  <a:gd name="connsiteY69" fmla="*/ 98871 h 274727"/>
                  <a:gd name="connsiteX70" fmla="*/ 256681 w 472220"/>
                  <a:gd name="connsiteY70" fmla="*/ 99860 h 274727"/>
                  <a:gd name="connsiteX71" fmla="*/ 261624 w 472220"/>
                  <a:gd name="connsiteY71" fmla="*/ 95905 h 274727"/>
                  <a:gd name="connsiteX72" fmla="*/ 272500 w 472220"/>
                  <a:gd name="connsiteY72" fmla="*/ 102826 h 274727"/>
                  <a:gd name="connsiteX73" fmla="*/ 275467 w 472220"/>
                  <a:gd name="connsiteY73" fmla="*/ 113702 h 274727"/>
                  <a:gd name="connsiteX74" fmla="*/ 285353 w 472220"/>
                  <a:gd name="connsiteY74" fmla="*/ 105792 h 274727"/>
                  <a:gd name="connsiteX75" fmla="*/ 282387 w 472220"/>
                  <a:gd name="connsiteY75" fmla="*/ 96894 h 274727"/>
                  <a:gd name="connsiteX76" fmla="*/ 285353 w 472220"/>
                  <a:gd name="connsiteY76" fmla="*/ 90962 h 274727"/>
                  <a:gd name="connsiteX77" fmla="*/ 282387 w 472220"/>
                  <a:gd name="connsiteY77" fmla="*/ 76131 h 274727"/>
                  <a:gd name="connsiteX78" fmla="*/ 293263 w 472220"/>
                  <a:gd name="connsiteY78" fmla="*/ 65255 h 274727"/>
                  <a:gd name="connsiteX79" fmla="*/ 300184 w 472220"/>
                  <a:gd name="connsiteY79" fmla="*/ 62289 h 274727"/>
                  <a:gd name="connsiteX80" fmla="*/ 318970 w 472220"/>
                  <a:gd name="connsiteY80" fmla="*/ 52402 h 274727"/>
                  <a:gd name="connsiteX81" fmla="*/ 320947 w 472220"/>
                  <a:gd name="connsiteY81" fmla="*/ 34605 h 274727"/>
                  <a:gd name="connsiteX82" fmla="*/ 327868 w 472220"/>
                  <a:gd name="connsiteY82" fmla="*/ 20763 h 274727"/>
                  <a:gd name="connsiteX83" fmla="*/ 387191 w 472220"/>
                  <a:gd name="connsiteY83" fmla="*/ 0 h 274727"/>
                  <a:gd name="connsiteX0" fmla="*/ 387191 w 472220"/>
                  <a:gd name="connsiteY0" fmla="*/ 0 h 383054"/>
                  <a:gd name="connsiteX1" fmla="*/ 392134 w 472220"/>
                  <a:gd name="connsiteY1" fmla="*/ 3955 h 383054"/>
                  <a:gd name="connsiteX2" fmla="*/ 414874 w 472220"/>
                  <a:gd name="connsiteY2" fmla="*/ 5932 h 383054"/>
                  <a:gd name="connsiteX3" fmla="*/ 415863 w 472220"/>
                  <a:gd name="connsiteY3" fmla="*/ 17797 h 383054"/>
                  <a:gd name="connsiteX4" fmla="*/ 419818 w 472220"/>
                  <a:gd name="connsiteY4" fmla="*/ 24718 h 383054"/>
                  <a:gd name="connsiteX5" fmla="*/ 423772 w 472220"/>
                  <a:gd name="connsiteY5" fmla="*/ 61300 h 383054"/>
                  <a:gd name="connsiteX6" fmla="*/ 424762 w 472220"/>
                  <a:gd name="connsiteY6" fmla="*/ 67232 h 383054"/>
                  <a:gd name="connsiteX7" fmla="*/ 426739 w 472220"/>
                  <a:gd name="connsiteY7" fmla="*/ 73165 h 383054"/>
                  <a:gd name="connsiteX8" fmla="*/ 436626 w 472220"/>
                  <a:gd name="connsiteY8" fmla="*/ 73165 h 383054"/>
                  <a:gd name="connsiteX9" fmla="*/ 436626 w 472220"/>
                  <a:gd name="connsiteY9" fmla="*/ 85029 h 383054"/>
                  <a:gd name="connsiteX10" fmla="*/ 456400 w 472220"/>
                  <a:gd name="connsiteY10" fmla="*/ 98871 h 383054"/>
                  <a:gd name="connsiteX11" fmla="*/ 466287 w 472220"/>
                  <a:gd name="connsiteY11" fmla="*/ 96894 h 383054"/>
                  <a:gd name="connsiteX12" fmla="*/ 472220 w 472220"/>
                  <a:gd name="connsiteY12" fmla="*/ 107770 h 383054"/>
                  <a:gd name="connsiteX13" fmla="*/ 468265 w 472220"/>
                  <a:gd name="connsiteY13" fmla="*/ 122600 h 383054"/>
                  <a:gd name="connsiteX14" fmla="*/ 472220 w 472220"/>
                  <a:gd name="connsiteY14" fmla="*/ 132487 h 383054"/>
                  <a:gd name="connsiteX15" fmla="*/ 471231 w 472220"/>
                  <a:gd name="connsiteY15" fmla="*/ 142375 h 383054"/>
                  <a:gd name="connsiteX16" fmla="*/ 461344 w 472220"/>
                  <a:gd name="connsiteY16" fmla="*/ 147318 h 383054"/>
                  <a:gd name="connsiteX17" fmla="*/ 461344 w 472220"/>
                  <a:gd name="connsiteY17" fmla="*/ 153250 h 383054"/>
                  <a:gd name="connsiteX18" fmla="*/ 469254 w 472220"/>
                  <a:gd name="connsiteY18" fmla="*/ 156216 h 383054"/>
                  <a:gd name="connsiteX19" fmla="*/ 472164 w 472220"/>
                  <a:gd name="connsiteY19" fmla="*/ 173677 h 383054"/>
                  <a:gd name="connsiteX20" fmla="*/ 433858 w 472220"/>
                  <a:gd name="connsiteY20" fmla="*/ 185285 h 383054"/>
                  <a:gd name="connsiteX21" fmla="*/ 425552 w 472220"/>
                  <a:gd name="connsiteY21" fmla="*/ 197149 h 383054"/>
                  <a:gd name="connsiteX22" fmla="*/ 411315 w 472220"/>
                  <a:gd name="connsiteY22" fmla="*/ 193590 h 383054"/>
                  <a:gd name="connsiteX23" fmla="*/ 392332 w 472220"/>
                  <a:gd name="connsiteY23" fmla="*/ 200708 h 383054"/>
                  <a:gd name="connsiteX24" fmla="*/ 392332 w 472220"/>
                  <a:gd name="connsiteY24" fmla="*/ 212573 h 383054"/>
                  <a:gd name="connsiteX25" fmla="*/ 389959 w 472220"/>
                  <a:gd name="connsiteY25" fmla="*/ 229183 h 383054"/>
                  <a:gd name="connsiteX26" fmla="*/ 366230 w 472220"/>
                  <a:gd name="connsiteY26" fmla="*/ 233929 h 383054"/>
                  <a:gd name="connsiteX27" fmla="*/ 361484 w 472220"/>
                  <a:gd name="connsiteY27" fmla="*/ 243421 h 383054"/>
                  <a:gd name="connsiteX28" fmla="*/ 347247 w 472220"/>
                  <a:gd name="connsiteY28" fmla="*/ 258845 h 383054"/>
                  <a:gd name="connsiteX29" fmla="*/ 343687 w 472220"/>
                  <a:gd name="connsiteY29" fmla="*/ 268336 h 383054"/>
                  <a:gd name="connsiteX30" fmla="*/ 345430 w 472220"/>
                  <a:gd name="connsiteY30" fmla="*/ 274727 h 383054"/>
                  <a:gd name="connsiteX31" fmla="*/ 196846 w 472220"/>
                  <a:gd name="connsiteY31" fmla="*/ 383053 h 383054"/>
                  <a:gd name="connsiteX32" fmla="*/ 0 w 472220"/>
                  <a:gd name="connsiteY32" fmla="*/ 274727 h 383054"/>
                  <a:gd name="connsiteX33" fmla="*/ 11480 w 472220"/>
                  <a:gd name="connsiteY33" fmla="*/ 264777 h 383054"/>
                  <a:gd name="connsiteX34" fmla="*/ 24531 w 472220"/>
                  <a:gd name="connsiteY34" fmla="*/ 264777 h 383054"/>
                  <a:gd name="connsiteX35" fmla="*/ 20972 w 472220"/>
                  <a:gd name="connsiteY35" fmla="*/ 244607 h 383054"/>
                  <a:gd name="connsiteX36" fmla="*/ 26904 w 472220"/>
                  <a:gd name="connsiteY36" fmla="*/ 235116 h 383054"/>
                  <a:gd name="connsiteX37" fmla="*/ 30464 w 472220"/>
                  <a:gd name="connsiteY37" fmla="*/ 217319 h 383054"/>
                  <a:gd name="connsiteX38" fmla="*/ 23345 w 472220"/>
                  <a:gd name="connsiteY38" fmla="*/ 197149 h 383054"/>
                  <a:gd name="connsiteX39" fmla="*/ 28091 w 472220"/>
                  <a:gd name="connsiteY39" fmla="*/ 155623 h 383054"/>
                  <a:gd name="connsiteX40" fmla="*/ 28182 w 472220"/>
                  <a:gd name="connsiteY40" fmla="*/ 155122 h 383054"/>
                  <a:gd name="connsiteX41" fmla="*/ 31255 w 472220"/>
                  <a:gd name="connsiteY41" fmla="*/ 158194 h 383054"/>
                  <a:gd name="connsiteX42" fmla="*/ 44108 w 472220"/>
                  <a:gd name="connsiteY42" fmla="*/ 151273 h 383054"/>
                  <a:gd name="connsiteX43" fmla="*/ 46086 w 472220"/>
                  <a:gd name="connsiteY43" fmla="*/ 146329 h 383054"/>
                  <a:gd name="connsiteX44" fmla="*/ 52017 w 472220"/>
                  <a:gd name="connsiteY44" fmla="*/ 140397 h 383054"/>
                  <a:gd name="connsiteX45" fmla="*/ 73770 w 472220"/>
                  <a:gd name="connsiteY45" fmla="*/ 110736 h 383054"/>
                  <a:gd name="connsiteX46" fmla="*/ 81679 w 472220"/>
                  <a:gd name="connsiteY46" fmla="*/ 100849 h 383054"/>
                  <a:gd name="connsiteX47" fmla="*/ 81679 w 472220"/>
                  <a:gd name="connsiteY47" fmla="*/ 91950 h 383054"/>
                  <a:gd name="connsiteX48" fmla="*/ 76735 w 472220"/>
                  <a:gd name="connsiteY48" fmla="*/ 85029 h 383054"/>
                  <a:gd name="connsiteX49" fmla="*/ 79701 w 472220"/>
                  <a:gd name="connsiteY49" fmla="*/ 70199 h 383054"/>
                  <a:gd name="connsiteX50" fmla="*/ 90577 w 472220"/>
                  <a:gd name="connsiteY50" fmla="*/ 73165 h 383054"/>
                  <a:gd name="connsiteX51" fmla="*/ 100464 w 472220"/>
                  <a:gd name="connsiteY51" fmla="*/ 66244 h 383054"/>
                  <a:gd name="connsiteX52" fmla="*/ 124193 w 472220"/>
                  <a:gd name="connsiteY52" fmla="*/ 76131 h 383054"/>
                  <a:gd name="connsiteX53" fmla="*/ 131114 w 472220"/>
                  <a:gd name="connsiteY53" fmla="*/ 70199 h 383054"/>
                  <a:gd name="connsiteX54" fmla="*/ 140013 w 472220"/>
                  <a:gd name="connsiteY54" fmla="*/ 71187 h 383054"/>
                  <a:gd name="connsiteX55" fmla="*/ 141002 w 472220"/>
                  <a:gd name="connsiteY55" fmla="*/ 77120 h 383054"/>
                  <a:gd name="connsiteX56" fmla="*/ 145945 w 472220"/>
                  <a:gd name="connsiteY56" fmla="*/ 77120 h 383054"/>
                  <a:gd name="connsiteX57" fmla="*/ 149900 w 472220"/>
                  <a:gd name="connsiteY57" fmla="*/ 83052 h 383054"/>
                  <a:gd name="connsiteX58" fmla="*/ 154843 w 472220"/>
                  <a:gd name="connsiteY58" fmla="*/ 83052 h 383054"/>
                  <a:gd name="connsiteX59" fmla="*/ 155832 w 472220"/>
                  <a:gd name="connsiteY59" fmla="*/ 93928 h 383054"/>
                  <a:gd name="connsiteX60" fmla="*/ 149900 w 472220"/>
                  <a:gd name="connsiteY60" fmla="*/ 104804 h 383054"/>
                  <a:gd name="connsiteX61" fmla="*/ 150888 w 472220"/>
                  <a:gd name="connsiteY61" fmla="*/ 110736 h 383054"/>
                  <a:gd name="connsiteX62" fmla="*/ 143968 w 472220"/>
                  <a:gd name="connsiteY62" fmla="*/ 121612 h 383054"/>
                  <a:gd name="connsiteX63" fmla="*/ 172641 w 472220"/>
                  <a:gd name="connsiteY63" fmla="*/ 134465 h 383054"/>
                  <a:gd name="connsiteX64" fmla="*/ 179561 w 472220"/>
                  <a:gd name="connsiteY64" fmla="*/ 132487 h 383054"/>
                  <a:gd name="connsiteX65" fmla="*/ 179561 w 472220"/>
                  <a:gd name="connsiteY65" fmla="*/ 124578 h 383054"/>
                  <a:gd name="connsiteX66" fmla="*/ 192415 w 472220"/>
                  <a:gd name="connsiteY66" fmla="*/ 108758 h 383054"/>
                  <a:gd name="connsiteX67" fmla="*/ 202301 w 472220"/>
                  <a:gd name="connsiteY67" fmla="*/ 108758 h 383054"/>
                  <a:gd name="connsiteX68" fmla="*/ 216144 w 472220"/>
                  <a:gd name="connsiteY68" fmla="*/ 110736 h 383054"/>
                  <a:gd name="connsiteX69" fmla="*/ 232952 w 472220"/>
                  <a:gd name="connsiteY69" fmla="*/ 107770 h 383054"/>
                  <a:gd name="connsiteX70" fmla="*/ 242839 w 472220"/>
                  <a:gd name="connsiteY70" fmla="*/ 98871 h 383054"/>
                  <a:gd name="connsiteX71" fmla="*/ 256681 w 472220"/>
                  <a:gd name="connsiteY71" fmla="*/ 99860 h 383054"/>
                  <a:gd name="connsiteX72" fmla="*/ 261624 w 472220"/>
                  <a:gd name="connsiteY72" fmla="*/ 95905 h 383054"/>
                  <a:gd name="connsiteX73" fmla="*/ 272500 w 472220"/>
                  <a:gd name="connsiteY73" fmla="*/ 102826 h 383054"/>
                  <a:gd name="connsiteX74" fmla="*/ 275467 w 472220"/>
                  <a:gd name="connsiteY74" fmla="*/ 113702 h 383054"/>
                  <a:gd name="connsiteX75" fmla="*/ 285353 w 472220"/>
                  <a:gd name="connsiteY75" fmla="*/ 105792 h 383054"/>
                  <a:gd name="connsiteX76" fmla="*/ 282387 w 472220"/>
                  <a:gd name="connsiteY76" fmla="*/ 96894 h 383054"/>
                  <a:gd name="connsiteX77" fmla="*/ 285353 w 472220"/>
                  <a:gd name="connsiteY77" fmla="*/ 90962 h 383054"/>
                  <a:gd name="connsiteX78" fmla="*/ 282387 w 472220"/>
                  <a:gd name="connsiteY78" fmla="*/ 76131 h 383054"/>
                  <a:gd name="connsiteX79" fmla="*/ 293263 w 472220"/>
                  <a:gd name="connsiteY79" fmla="*/ 65255 h 383054"/>
                  <a:gd name="connsiteX80" fmla="*/ 300184 w 472220"/>
                  <a:gd name="connsiteY80" fmla="*/ 62289 h 383054"/>
                  <a:gd name="connsiteX81" fmla="*/ 318970 w 472220"/>
                  <a:gd name="connsiteY81" fmla="*/ 52402 h 383054"/>
                  <a:gd name="connsiteX82" fmla="*/ 320947 w 472220"/>
                  <a:gd name="connsiteY82" fmla="*/ 34605 h 383054"/>
                  <a:gd name="connsiteX83" fmla="*/ 327868 w 472220"/>
                  <a:gd name="connsiteY83" fmla="*/ 20763 h 383054"/>
                  <a:gd name="connsiteX84" fmla="*/ 387191 w 472220"/>
                  <a:gd name="connsiteY84" fmla="*/ 0 h 383054"/>
                  <a:gd name="connsiteX0" fmla="*/ 196846 w 472220"/>
                  <a:gd name="connsiteY0" fmla="*/ 383053 h 474493"/>
                  <a:gd name="connsiteX1" fmla="*/ 0 w 472220"/>
                  <a:gd name="connsiteY1" fmla="*/ 274727 h 474493"/>
                  <a:gd name="connsiteX2" fmla="*/ 11480 w 472220"/>
                  <a:gd name="connsiteY2" fmla="*/ 264777 h 474493"/>
                  <a:gd name="connsiteX3" fmla="*/ 24531 w 472220"/>
                  <a:gd name="connsiteY3" fmla="*/ 264777 h 474493"/>
                  <a:gd name="connsiteX4" fmla="*/ 20972 w 472220"/>
                  <a:gd name="connsiteY4" fmla="*/ 244607 h 474493"/>
                  <a:gd name="connsiteX5" fmla="*/ 26904 w 472220"/>
                  <a:gd name="connsiteY5" fmla="*/ 235116 h 474493"/>
                  <a:gd name="connsiteX6" fmla="*/ 30464 w 472220"/>
                  <a:gd name="connsiteY6" fmla="*/ 217319 h 474493"/>
                  <a:gd name="connsiteX7" fmla="*/ 23345 w 472220"/>
                  <a:gd name="connsiteY7" fmla="*/ 197149 h 474493"/>
                  <a:gd name="connsiteX8" fmla="*/ 28091 w 472220"/>
                  <a:gd name="connsiteY8" fmla="*/ 155623 h 474493"/>
                  <a:gd name="connsiteX9" fmla="*/ 28182 w 472220"/>
                  <a:gd name="connsiteY9" fmla="*/ 155122 h 474493"/>
                  <a:gd name="connsiteX10" fmla="*/ 31255 w 472220"/>
                  <a:gd name="connsiteY10" fmla="*/ 158194 h 474493"/>
                  <a:gd name="connsiteX11" fmla="*/ 44108 w 472220"/>
                  <a:gd name="connsiteY11" fmla="*/ 151273 h 474493"/>
                  <a:gd name="connsiteX12" fmla="*/ 46086 w 472220"/>
                  <a:gd name="connsiteY12" fmla="*/ 146329 h 474493"/>
                  <a:gd name="connsiteX13" fmla="*/ 52017 w 472220"/>
                  <a:gd name="connsiteY13" fmla="*/ 140397 h 474493"/>
                  <a:gd name="connsiteX14" fmla="*/ 73770 w 472220"/>
                  <a:gd name="connsiteY14" fmla="*/ 110736 h 474493"/>
                  <a:gd name="connsiteX15" fmla="*/ 81679 w 472220"/>
                  <a:gd name="connsiteY15" fmla="*/ 100849 h 474493"/>
                  <a:gd name="connsiteX16" fmla="*/ 81679 w 472220"/>
                  <a:gd name="connsiteY16" fmla="*/ 91950 h 474493"/>
                  <a:gd name="connsiteX17" fmla="*/ 76735 w 472220"/>
                  <a:gd name="connsiteY17" fmla="*/ 85029 h 474493"/>
                  <a:gd name="connsiteX18" fmla="*/ 79701 w 472220"/>
                  <a:gd name="connsiteY18" fmla="*/ 70199 h 474493"/>
                  <a:gd name="connsiteX19" fmla="*/ 90577 w 472220"/>
                  <a:gd name="connsiteY19" fmla="*/ 73165 h 474493"/>
                  <a:gd name="connsiteX20" fmla="*/ 100464 w 472220"/>
                  <a:gd name="connsiteY20" fmla="*/ 66244 h 474493"/>
                  <a:gd name="connsiteX21" fmla="*/ 124193 w 472220"/>
                  <a:gd name="connsiteY21" fmla="*/ 76131 h 474493"/>
                  <a:gd name="connsiteX22" fmla="*/ 131114 w 472220"/>
                  <a:gd name="connsiteY22" fmla="*/ 70199 h 474493"/>
                  <a:gd name="connsiteX23" fmla="*/ 140013 w 472220"/>
                  <a:gd name="connsiteY23" fmla="*/ 71187 h 474493"/>
                  <a:gd name="connsiteX24" fmla="*/ 141002 w 472220"/>
                  <a:gd name="connsiteY24" fmla="*/ 77120 h 474493"/>
                  <a:gd name="connsiteX25" fmla="*/ 145945 w 472220"/>
                  <a:gd name="connsiteY25" fmla="*/ 77120 h 474493"/>
                  <a:gd name="connsiteX26" fmla="*/ 149900 w 472220"/>
                  <a:gd name="connsiteY26" fmla="*/ 83052 h 474493"/>
                  <a:gd name="connsiteX27" fmla="*/ 154843 w 472220"/>
                  <a:gd name="connsiteY27" fmla="*/ 83052 h 474493"/>
                  <a:gd name="connsiteX28" fmla="*/ 155832 w 472220"/>
                  <a:gd name="connsiteY28" fmla="*/ 93928 h 474493"/>
                  <a:gd name="connsiteX29" fmla="*/ 149900 w 472220"/>
                  <a:gd name="connsiteY29" fmla="*/ 104804 h 474493"/>
                  <a:gd name="connsiteX30" fmla="*/ 150888 w 472220"/>
                  <a:gd name="connsiteY30" fmla="*/ 110736 h 474493"/>
                  <a:gd name="connsiteX31" fmla="*/ 143968 w 472220"/>
                  <a:gd name="connsiteY31" fmla="*/ 121612 h 474493"/>
                  <a:gd name="connsiteX32" fmla="*/ 172641 w 472220"/>
                  <a:gd name="connsiteY32" fmla="*/ 134465 h 474493"/>
                  <a:gd name="connsiteX33" fmla="*/ 179561 w 472220"/>
                  <a:gd name="connsiteY33" fmla="*/ 132487 h 474493"/>
                  <a:gd name="connsiteX34" fmla="*/ 179561 w 472220"/>
                  <a:gd name="connsiteY34" fmla="*/ 124578 h 474493"/>
                  <a:gd name="connsiteX35" fmla="*/ 192415 w 472220"/>
                  <a:gd name="connsiteY35" fmla="*/ 108758 h 474493"/>
                  <a:gd name="connsiteX36" fmla="*/ 202301 w 472220"/>
                  <a:gd name="connsiteY36" fmla="*/ 108758 h 474493"/>
                  <a:gd name="connsiteX37" fmla="*/ 216144 w 472220"/>
                  <a:gd name="connsiteY37" fmla="*/ 110736 h 474493"/>
                  <a:gd name="connsiteX38" fmla="*/ 232952 w 472220"/>
                  <a:gd name="connsiteY38" fmla="*/ 107770 h 474493"/>
                  <a:gd name="connsiteX39" fmla="*/ 242839 w 472220"/>
                  <a:gd name="connsiteY39" fmla="*/ 98871 h 474493"/>
                  <a:gd name="connsiteX40" fmla="*/ 256681 w 472220"/>
                  <a:gd name="connsiteY40" fmla="*/ 99860 h 474493"/>
                  <a:gd name="connsiteX41" fmla="*/ 261624 w 472220"/>
                  <a:gd name="connsiteY41" fmla="*/ 95905 h 474493"/>
                  <a:gd name="connsiteX42" fmla="*/ 272500 w 472220"/>
                  <a:gd name="connsiteY42" fmla="*/ 102826 h 474493"/>
                  <a:gd name="connsiteX43" fmla="*/ 275467 w 472220"/>
                  <a:gd name="connsiteY43" fmla="*/ 113702 h 474493"/>
                  <a:gd name="connsiteX44" fmla="*/ 285353 w 472220"/>
                  <a:gd name="connsiteY44" fmla="*/ 105792 h 474493"/>
                  <a:gd name="connsiteX45" fmla="*/ 282387 w 472220"/>
                  <a:gd name="connsiteY45" fmla="*/ 96894 h 474493"/>
                  <a:gd name="connsiteX46" fmla="*/ 285353 w 472220"/>
                  <a:gd name="connsiteY46" fmla="*/ 90962 h 474493"/>
                  <a:gd name="connsiteX47" fmla="*/ 282387 w 472220"/>
                  <a:gd name="connsiteY47" fmla="*/ 76131 h 474493"/>
                  <a:gd name="connsiteX48" fmla="*/ 293263 w 472220"/>
                  <a:gd name="connsiteY48" fmla="*/ 65255 h 474493"/>
                  <a:gd name="connsiteX49" fmla="*/ 300184 w 472220"/>
                  <a:gd name="connsiteY49" fmla="*/ 62289 h 474493"/>
                  <a:gd name="connsiteX50" fmla="*/ 318970 w 472220"/>
                  <a:gd name="connsiteY50" fmla="*/ 52402 h 474493"/>
                  <a:gd name="connsiteX51" fmla="*/ 320947 w 472220"/>
                  <a:gd name="connsiteY51" fmla="*/ 34605 h 474493"/>
                  <a:gd name="connsiteX52" fmla="*/ 327868 w 472220"/>
                  <a:gd name="connsiteY52" fmla="*/ 20763 h 474493"/>
                  <a:gd name="connsiteX53" fmla="*/ 387191 w 472220"/>
                  <a:gd name="connsiteY53" fmla="*/ 0 h 474493"/>
                  <a:gd name="connsiteX54" fmla="*/ 392134 w 472220"/>
                  <a:gd name="connsiteY54" fmla="*/ 3955 h 474493"/>
                  <a:gd name="connsiteX55" fmla="*/ 414874 w 472220"/>
                  <a:gd name="connsiteY55" fmla="*/ 5932 h 474493"/>
                  <a:gd name="connsiteX56" fmla="*/ 415863 w 472220"/>
                  <a:gd name="connsiteY56" fmla="*/ 17797 h 474493"/>
                  <a:gd name="connsiteX57" fmla="*/ 419818 w 472220"/>
                  <a:gd name="connsiteY57" fmla="*/ 24718 h 474493"/>
                  <a:gd name="connsiteX58" fmla="*/ 423772 w 472220"/>
                  <a:gd name="connsiteY58" fmla="*/ 61300 h 474493"/>
                  <a:gd name="connsiteX59" fmla="*/ 424762 w 472220"/>
                  <a:gd name="connsiteY59" fmla="*/ 67232 h 474493"/>
                  <a:gd name="connsiteX60" fmla="*/ 426739 w 472220"/>
                  <a:gd name="connsiteY60" fmla="*/ 73165 h 474493"/>
                  <a:gd name="connsiteX61" fmla="*/ 436626 w 472220"/>
                  <a:gd name="connsiteY61" fmla="*/ 73165 h 474493"/>
                  <a:gd name="connsiteX62" fmla="*/ 436626 w 472220"/>
                  <a:gd name="connsiteY62" fmla="*/ 85029 h 474493"/>
                  <a:gd name="connsiteX63" fmla="*/ 456400 w 472220"/>
                  <a:gd name="connsiteY63" fmla="*/ 98871 h 474493"/>
                  <a:gd name="connsiteX64" fmla="*/ 466287 w 472220"/>
                  <a:gd name="connsiteY64" fmla="*/ 96894 h 474493"/>
                  <a:gd name="connsiteX65" fmla="*/ 472220 w 472220"/>
                  <a:gd name="connsiteY65" fmla="*/ 107770 h 474493"/>
                  <a:gd name="connsiteX66" fmla="*/ 468265 w 472220"/>
                  <a:gd name="connsiteY66" fmla="*/ 122600 h 474493"/>
                  <a:gd name="connsiteX67" fmla="*/ 472220 w 472220"/>
                  <a:gd name="connsiteY67" fmla="*/ 132487 h 474493"/>
                  <a:gd name="connsiteX68" fmla="*/ 471231 w 472220"/>
                  <a:gd name="connsiteY68" fmla="*/ 142375 h 474493"/>
                  <a:gd name="connsiteX69" fmla="*/ 461344 w 472220"/>
                  <a:gd name="connsiteY69" fmla="*/ 147318 h 474493"/>
                  <a:gd name="connsiteX70" fmla="*/ 461344 w 472220"/>
                  <a:gd name="connsiteY70" fmla="*/ 153250 h 474493"/>
                  <a:gd name="connsiteX71" fmla="*/ 469254 w 472220"/>
                  <a:gd name="connsiteY71" fmla="*/ 156216 h 474493"/>
                  <a:gd name="connsiteX72" fmla="*/ 472164 w 472220"/>
                  <a:gd name="connsiteY72" fmla="*/ 173677 h 474493"/>
                  <a:gd name="connsiteX73" fmla="*/ 433858 w 472220"/>
                  <a:gd name="connsiteY73" fmla="*/ 185285 h 474493"/>
                  <a:gd name="connsiteX74" fmla="*/ 425552 w 472220"/>
                  <a:gd name="connsiteY74" fmla="*/ 197149 h 474493"/>
                  <a:gd name="connsiteX75" fmla="*/ 411315 w 472220"/>
                  <a:gd name="connsiteY75" fmla="*/ 193590 h 474493"/>
                  <a:gd name="connsiteX76" fmla="*/ 392332 w 472220"/>
                  <a:gd name="connsiteY76" fmla="*/ 200708 h 474493"/>
                  <a:gd name="connsiteX77" fmla="*/ 392332 w 472220"/>
                  <a:gd name="connsiteY77" fmla="*/ 212573 h 474493"/>
                  <a:gd name="connsiteX78" fmla="*/ 389959 w 472220"/>
                  <a:gd name="connsiteY78" fmla="*/ 229183 h 474493"/>
                  <a:gd name="connsiteX79" fmla="*/ 366230 w 472220"/>
                  <a:gd name="connsiteY79" fmla="*/ 233929 h 474493"/>
                  <a:gd name="connsiteX80" fmla="*/ 361484 w 472220"/>
                  <a:gd name="connsiteY80" fmla="*/ 243421 h 474493"/>
                  <a:gd name="connsiteX81" fmla="*/ 347247 w 472220"/>
                  <a:gd name="connsiteY81" fmla="*/ 258845 h 474493"/>
                  <a:gd name="connsiteX82" fmla="*/ 343687 w 472220"/>
                  <a:gd name="connsiteY82" fmla="*/ 268336 h 474493"/>
                  <a:gd name="connsiteX83" fmla="*/ 345430 w 472220"/>
                  <a:gd name="connsiteY83" fmla="*/ 274727 h 474493"/>
                  <a:gd name="connsiteX84" fmla="*/ 288286 w 472220"/>
                  <a:gd name="connsiteY84" fmla="*/ 474493 h 474493"/>
                  <a:gd name="connsiteX0" fmla="*/ 0 w 472220"/>
                  <a:gd name="connsiteY0" fmla="*/ 274727 h 474493"/>
                  <a:gd name="connsiteX1" fmla="*/ 11480 w 472220"/>
                  <a:gd name="connsiteY1" fmla="*/ 264777 h 474493"/>
                  <a:gd name="connsiteX2" fmla="*/ 24531 w 472220"/>
                  <a:gd name="connsiteY2" fmla="*/ 264777 h 474493"/>
                  <a:gd name="connsiteX3" fmla="*/ 20972 w 472220"/>
                  <a:gd name="connsiteY3" fmla="*/ 244607 h 474493"/>
                  <a:gd name="connsiteX4" fmla="*/ 26904 w 472220"/>
                  <a:gd name="connsiteY4" fmla="*/ 235116 h 474493"/>
                  <a:gd name="connsiteX5" fmla="*/ 30464 w 472220"/>
                  <a:gd name="connsiteY5" fmla="*/ 217319 h 474493"/>
                  <a:gd name="connsiteX6" fmla="*/ 23345 w 472220"/>
                  <a:gd name="connsiteY6" fmla="*/ 197149 h 474493"/>
                  <a:gd name="connsiteX7" fmla="*/ 28091 w 472220"/>
                  <a:gd name="connsiteY7" fmla="*/ 155623 h 474493"/>
                  <a:gd name="connsiteX8" fmla="*/ 28182 w 472220"/>
                  <a:gd name="connsiteY8" fmla="*/ 155122 h 474493"/>
                  <a:gd name="connsiteX9" fmla="*/ 31255 w 472220"/>
                  <a:gd name="connsiteY9" fmla="*/ 158194 h 474493"/>
                  <a:gd name="connsiteX10" fmla="*/ 44108 w 472220"/>
                  <a:gd name="connsiteY10" fmla="*/ 151273 h 474493"/>
                  <a:gd name="connsiteX11" fmla="*/ 46086 w 472220"/>
                  <a:gd name="connsiteY11" fmla="*/ 146329 h 474493"/>
                  <a:gd name="connsiteX12" fmla="*/ 52017 w 472220"/>
                  <a:gd name="connsiteY12" fmla="*/ 140397 h 474493"/>
                  <a:gd name="connsiteX13" fmla="*/ 73770 w 472220"/>
                  <a:gd name="connsiteY13" fmla="*/ 110736 h 474493"/>
                  <a:gd name="connsiteX14" fmla="*/ 81679 w 472220"/>
                  <a:gd name="connsiteY14" fmla="*/ 100849 h 474493"/>
                  <a:gd name="connsiteX15" fmla="*/ 81679 w 472220"/>
                  <a:gd name="connsiteY15" fmla="*/ 91950 h 474493"/>
                  <a:gd name="connsiteX16" fmla="*/ 76735 w 472220"/>
                  <a:gd name="connsiteY16" fmla="*/ 85029 h 474493"/>
                  <a:gd name="connsiteX17" fmla="*/ 79701 w 472220"/>
                  <a:gd name="connsiteY17" fmla="*/ 70199 h 474493"/>
                  <a:gd name="connsiteX18" fmla="*/ 90577 w 472220"/>
                  <a:gd name="connsiteY18" fmla="*/ 73165 h 474493"/>
                  <a:gd name="connsiteX19" fmla="*/ 100464 w 472220"/>
                  <a:gd name="connsiteY19" fmla="*/ 66244 h 474493"/>
                  <a:gd name="connsiteX20" fmla="*/ 124193 w 472220"/>
                  <a:gd name="connsiteY20" fmla="*/ 76131 h 474493"/>
                  <a:gd name="connsiteX21" fmla="*/ 131114 w 472220"/>
                  <a:gd name="connsiteY21" fmla="*/ 70199 h 474493"/>
                  <a:gd name="connsiteX22" fmla="*/ 140013 w 472220"/>
                  <a:gd name="connsiteY22" fmla="*/ 71187 h 474493"/>
                  <a:gd name="connsiteX23" fmla="*/ 141002 w 472220"/>
                  <a:gd name="connsiteY23" fmla="*/ 77120 h 474493"/>
                  <a:gd name="connsiteX24" fmla="*/ 145945 w 472220"/>
                  <a:gd name="connsiteY24" fmla="*/ 77120 h 474493"/>
                  <a:gd name="connsiteX25" fmla="*/ 149900 w 472220"/>
                  <a:gd name="connsiteY25" fmla="*/ 83052 h 474493"/>
                  <a:gd name="connsiteX26" fmla="*/ 154843 w 472220"/>
                  <a:gd name="connsiteY26" fmla="*/ 83052 h 474493"/>
                  <a:gd name="connsiteX27" fmla="*/ 155832 w 472220"/>
                  <a:gd name="connsiteY27" fmla="*/ 93928 h 474493"/>
                  <a:gd name="connsiteX28" fmla="*/ 149900 w 472220"/>
                  <a:gd name="connsiteY28" fmla="*/ 104804 h 474493"/>
                  <a:gd name="connsiteX29" fmla="*/ 150888 w 472220"/>
                  <a:gd name="connsiteY29" fmla="*/ 110736 h 474493"/>
                  <a:gd name="connsiteX30" fmla="*/ 143968 w 472220"/>
                  <a:gd name="connsiteY30" fmla="*/ 121612 h 474493"/>
                  <a:gd name="connsiteX31" fmla="*/ 172641 w 472220"/>
                  <a:gd name="connsiteY31" fmla="*/ 134465 h 474493"/>
                  <a:gd name="connsiteX32" fmla="*/ 179561 w 472220"/>
                  <a:gd name="connsiteY32" fmla="*/ 132487 h 474493"/>
                  <a:gd name="connsiteX33" fmla="*/ 179561 w 472220"/>
                  <a:gd name="connsiteY33" fmla="*/ 124578 h 474493"/>
                  <a:gd name="connsiteX34" fmla="*/ 192415 w 472220"/>
                  <a:gd name="connsiteY34" fmla="*/ 108758 h 474493"/>
                  <a:gd name="connsiteX35" fmla="*/ 202301 w 472220"/>
                  <a:gd name="connsiteY35" fmla="*/ 108758 h 474493"/>
                  <a:gd name="connsiteX36" fmla="*/ 216144 w 472220"/>
                  <a:gd name="connsiteY36" fmla="*/ 110736 h 474493"/>
                  <a:gd name="connsiteX37" fmla="*/ 232952 w 472220"/>
                  <a:gd name="connsiteY37" fmla="*/ 107770 h 474493"/>
                  <a:gd name="connsiteX38" fmla="*/ 242839 w 472220"/>
                  <a:gd name="connsiteY38" fmla="*/ 98871 h 474493"/>
                  <a:gd name="connsiteX39" fmla="*/ 256681 w 472220"/>
                  <a:gd name="connsiteY39" fmla="*/ 99860 h 474493"/>
                  <a:gd name="connsiteX40" fmla="*/ 261624 w 472220"/>
                  <a:gd name="connsiteY40" fmla="*/ 95905 h 474493"/>
                  <a:gd name="connsiteX41" fmla="*/ 272500 w 472220"/>
                  <a:gd name="connsiteY41" fmla="*/ 102826 h 474493"/>
                  <a:gd name="connsiteX42" fmla="*/ 275467 w 472220"/>
                  <a:gd name="connsiteY42" fmla="*/ 113702 h 474493"/>
                  <a:gd name="connsiteX43" fmla="*/ 285353 w 472220"/>
                  <a:gd name="connsiteY43" fmla="*/ 105792 h 474493"/>
                  <a:gd name="connsiteX44" fmla="*/ 282387 w 472220"/>
                  <a:gd name="connsiteY44" fmla="*/ 96894 h 474493"/>
                  <a:gd name="connsiteX45" fmla="*/ 285353 w 472220"/>
                  <a:gd name="connsiteY45" fmla="*/ 90962 h 474493"/>
                  <a:gd name="connsiteX46" fmla="*/ 282387 w 472220"/>
                  <a:gd name="connsiteY46" fmla="*/ 76131 h 474493"/>
                  <a:gd name="connsiteX47" fmla="*/ 293263 w 472220"/>
                  <a:gd name="connsiteY47" fmla="*/ 65255 h 474493"/>
                  <a:gd name="connsiteX48" fmla="*/ 300184 w 472220"/>
                  <a:gd name="connsiteY48" fmla="*/ 62289 h 474493"/>
                  <a:gd name="connsiteX49" fmla="*/ 318970 w 472220"/>
                  <a:gd name="connsiteY49" fmla="*/ 52402 h 474493"/>
                  <a:gd name="connsiteX50" fmla="*/ 320947 w 472220"/>
                  <a:gd name="connsiteY50" fmla="*/ 34605 h 474493"/>
                  <a:gd name="connsiteX51" fmla="*/ 327868 w 472220"/>
                  <a:gd name="connsiteY51" fmla="*/ 20763 h 474493"/>
                  <a:gd name="connsiteX52" fmla="*/ 387191 w 472220"/>
                  <a:gd name="connsiteY52" fmla="*/ 0 h 474493"/>
                  <a:gd name="connsiteX53" fmla="*/ 392134 w 472220"/>
                  <a:gd name="connsiteY53" fmla="*/ 3955 h 474493"/>
                  <a:gd name="connsiteX54" fmla="*/ 414874 w 472220"/>
                  <a:gd name="connsiteY54" fmla="*/ 5932 h 474493"/>
                  <a:gd name="connsiteX55" fmla="*/ 415863 w 472220"/>
                  <a:gd name="connsiteY55" fmla="*/ 17797 h 474493"/>
                  <a:gd name="connsiteX56" fmla="*/ 419818 w 472220"/>
                  <a:gd name="connsiteY56" fmla="*/ 24718 h 474493"/>
                  <a:gd name="connsiteX57" fmla="*/ 423772 w 472220"/>
                  <a:gd name="connsiteY57" fmla="*/ 61300 h 474493"/>
                  <a:gd name="connsiteX58" fmla="*/ 424762 w 472220"/>
                  <a:gd name="connsiteY58" fmla="*/ 67232 h 474493"/>
                  <a:gd name="connsiteX59" fmla="*/ 426739 w 472220"/>
                  <a:gd name="connsiteY59" fmla="*/ 73165 h 474493"/>
                  <a:gd name="connsiteX60" fmla="*/ 436626 w 472220"/>
                  <a:gd name="connsiteY60" fmla="*/ 73165 h 474493"/>
                  <a:gd name="connsiteX61" fmla="*/ 436626 w 472220"/>
                  <a:gd name="connsiteY61" fmla="*/ 85029 h 474493"/>
                  <a:gd name="connsiteX62" fmla="*/ 456400 w 472220"/>
                  <a:gd name="connsiteY62" fmla="*/ 98871 h 474493"/>
                  <a:gd name="connsiteX63" fmla="*/ 466287 w 472220"/>
                  <a:gd name="connsiteY63" fmla="*/ 96894 h 474493"/>
                  <a:gd name="connsiteX64" fmla="*/ 472220 w 472220"/>
                  <a:gd name="connsiteY64" fmla="*/ 107770 h 474493"/>
                  <a:gd name="connsiteX65" fmla="*/ 468265 w 472220"/>
                  <a:gd name="connsiteY65" fmla="*/ 122600 h 474493"/>
                  <a:gd name="connsiteX66" fmla="*/ 472220 w 472220"/>
                  <a:gd name="connsiteY66" fmla="*/ 132487 h 474493"/>
                  <a:gd name="connsiteX67" fmla="*/ 471231 w 472220"/>
                  <a:gd name="connsiteY67" fmla="*/ 142375 h 474493"/>
                  <a:gd name="connsiteX68" fmla="*/ 461344 w 472220"/>
                  <a:gd name="connsiteY68" fmla="*/ 147318 h 474493"/>
                  <a:gd name="connsiteX69" fmla="*/ 461344 w 472220"/>
                  <a:gd name="connsiteY69" fmla="*/ 153250 h 474493"/>
                  <a:gd name="connsiteX70" fmla="*/ 469254 w 472220"/>
                  <a:gd name="connsiteY70" fmla="*/ 156216 h 474493"/>
                  <a:gd name="connsiteX71" fmla="*/ 472164 w 472220"/>
                  <a:gd name="connsiteY71" fmla="*/ 173677 h 474493"/>
                  <a:gd name="connsiteX72" fmla="*/ 433858 w 472220"/>
                  <a:gd name="connsiteY72" fmla="*/ 185285 h 474493"/>
                  <a:gd name="connsiteX73" fmla="*/ 425552 w 472220"/>
                  <a:gd name="connsiteY73" fmla="*/ 197149 h 474493"/>
                  <a:gd name="connsiteX74" fmla="*/ 411315 w 472220"/>
                  <a:gd name="connsiteY74" fmla="*/ 193590 h 474493"/>
                  <a:gd name="connsiteX75" fmla="*/ 392332 w 472220"/>
                  <a:gd name="connsiteY75" fmla="*/ 200708 h 474493"/>
                  <a:gd name="connsiteX76" fmla="*/ 392332 w 472220"/>
                  <a:gd name="connsiteY76" fmla="*/ 212573 h 474493"/>
                  <a:gd name="connsiteX77" fmla="*/ 389959 w 472220"/>
                  <a:gd name="connsiteY77" fmla="*/ 229183 h 474493"/>
                  <a:gd name="connsiteX78" fmla="*/ 366230 w 472220"/>
                  <a:gd name="connsiteY78" fmla="*/ 233929 h 474493"/>
                  <a:gd name="connsiteX79" fmla="*/ 361484 w 472220"/>
                  <a:gd name="connsiteY79" fmla="*/ 243421 h 474493"/>
                  <a:gd name="connsiteX80" fmla="*/ 347247 w 472220"/>
                  <a:gd name="connsiteY80" fmla="*/ 258845 h 474493"/>
                  <a:gd name="connsiteX81" fmla="*/ 343687 w 472220"/>
                  <a:gd name="connsiteY81" fmla="*/ 268336 h 474493"/>
                  <a:gd name="connsiteX82" fmla="*/ 345430 w 472220"/>
                  <a:gd name="connsiteY82" fmla="*/ 274727 h 474493"/>
                  <a:gd name="connsiteX83" fmla="*/ 288286 w 472220"/>
                  <a:gd name="connsiteY83" fmla="*/ 474493 h 474493"/>
                  <a:gd name="connsiteX0" fmla="*/ 0 w 472220"/>
                  <a:gd name="connsiteY0" fmla="*/ 274727 h 274727"/>
                  <a:gd name="connsiteX1" fmla="*/ 11480 w 472220"/>
                  <a:gd name="connsiteY1" fmla="*/ 264777 h 274727"/>
                  <a:gd name="connsiteX2" fmla="*/ 24531 w 472220"/>
                  <a:gd name="connsiteY2" fmla="*/ 264777 h 274727"/>
                  <a:gd name="connsiteX3" fmla="*/ 20972 w 472220"/>
                  <a:gd name="connsiteY3" fmla="*/ 244607 h 274727"/>
                  <a:gd name="connsiteX4" fmla="*/ 26904 w 472220"/>
                  <a:gd name="connsiteY4" fmla="*/ 235116 h 274727"/>
                  <a:gd name="connsiteX5" fmla="*/ 30464 w 472220"/>
                  <a:gd name="connsiteY5" fmla="*/ 217319 h 274727"/>
                  <a:gd name="connsiteX6" fmla="*/ 23345 w 472220"/>
                  <a:gd name="connsiteY6" fmla="*/ 197149 h 274727"/>
                  <a:gd name="connsiteX7" fmla="*/ 28091 w 472220"/>
                  <a:gd name="connsiteY7" fmla="*/ 155623 h 274727"/>
                  <a:gd name="connsiteX8" fmla="*/ 28182 w 472220"/>
                  <a:gd name="connsiteY8" fmla="*/ 155122 h 274727"/>
                  <a:gd name="connsiteX9" fmla="*/ 31255 w 472220"/>
                  <a:gd name="connsiteY9" fmla="*/ 158194 h 274727"/>
                  <a:gd name="connsiteX10" fmla="*/ 44108 w 472220"/>
                  <a:gd name="connsiteY10" fmla="*/ 151273 h 274727"/>
                  <a:gd name="connsiteX11" fmla="*/ 46086 w 472220"/>
                  <a:gd name="connsiteY11" fmla="*/ 146329 h 274727"/>
                  <a:gd name="connsiteX12" fmla="*/ 52017 w 472220"/>
                  <a:gd name="connsiteY12" fmla="*/ 140397 h 274727"/>
                  <a:gd name="connsiteX13" fmla="*/ 73770 w 472220"/>
                  <a:gd name="connsiteY13" fmla="*/ 110736 h 274727"/>
                  <a:gd name="connsiteX14" fmla="*/ 81679 w 472220"/>
                  <a:gd name="connsiteY14" fmla="*/ 100849 h 274727"/>
                  <a:gd name="connsiteX15" fmla="*/ 81679 w 472220"/>
                  <a:gd name="connsiteY15" fmla="*/ 91950 h 274727"/>
                  <a:gd name="connsiteX16" fmla="*/ 76735 w 472220"/>
                  <a:gd name="connsiteY16" fmla="*/ 85029 h 274727"/>
                  <a:gd name="connsiteX17" fmla="*/ 79701 w 472220"/>
                  <a:gd name="connsiteY17" fmla="*/ 70199 h 274727"/>
                  <a:gd name="connsiteX18" fmla="*/ 90577 w 472220"/>
                  <a:gd name="connsiteY18" fmla="*/ 73165 h 274727"/>
                  <a:gd name="connsiteX19" fmla="*/ 100464 w 472220"/>
                  <a:gd name="connsiteY19" fmla="*/ 66244 h 274727"/>
                  <a:gd name="connsiteX20" fmla="*/ 124193 w 472220"/>
                  <a:gd name="connsiteY20" fmla="*/ 76131 h 274727"/>
                  <a:gd name="connsiteX21" fmla="*/ 131114 w 472220"/>
                  <a:gd name="connsiteY21" fmla="*/ 70199 h 274727"/>
                  <a:gd name="connsiteX22" fmla="*/ 140013 w 472220"/>
                  <a:gd name="connsiteY22" fmla="*/ 71187 h 274727"/>
                  <a:gd name="connsiteX23" fmla="*/ 141002 w 472220"/>
                  <a:gd name="connsiteY23" fmla="*/ 77120 h 274727"/>
                  <a:gd name="connsiteX24" fmla="*/ 145945 w 472220"/>
                  <a:gd name="connsiteY24" fmla="*/ 77120 h 274727"/>
                  <a:gd name="connsiteX25" fmla="*/ 149900 w 472220"/>
                  <a:gd name="connsiteY25" fmla="*/ 83052 h 274727"/>
                  <a:gd name="connsiteX26" fmla="*/ 154843 w 472220"/>
                  <a:gd name="connsiteY26" fmla="*/ 83052 h 274727"/>
                  <a:gd name="connsiteX27" fmla="*/ 155832 w 472220"/>
                  <a:gd name="connsiteY27" fmla="*/ 93928 h 274727"/>
                  <a:gd name="connsiteX28" fmla="*/ 149900 w 472220"/>
                  <a:gd name="connsiteY28" fmla="*/ 104804 h 274727"/>
                  <a:gd name="connsiteX29" fmla="*/ 150888 w 472220"/>
                  <a:gd name="connsiteY29" fmla="*/ 110736 h 274727"/>
                  <a:gd name="connsiteX30" fmla="*/ 143968 w 472220"/>
                  <a:gd name="connsiteY30" fmla="*/ 121612 h 274727"/>
                  <a:gd name="connsiteX31" fmla="*/ 172641 w 472220"/>
                  <a:gd name="connsiteY31" fmla="*/ 134465 h 274727"/>
                  <a:gd name="connsiteX32" fmla="*/ 179561 w 472220"/>
                  <a:gd name="connsiteY32" fmla="*/ 132487 h 274727"/>
                  <a:gd name="connsiteX33" fmla="*/ 179561 w 472220"/>
                  <a:gd name="connsiteY33" fmla="*/ 124578 h 274727"/>
                  <a:gd name="connsiteX34" fmla="*/ 192415 w 472220"/>
                  <a:gd name="connsiteY34" fmla="*/ 108758 h 274727"/>
                  <a:gd name="connsiteX35" fmla="*/ 202301 w 472220"/>
                  <a:gd name="connsiteY35" fmla="*/ 108758 h 274727"/>
                  <a:gd name="connsiteX36" fmla="*/ 216144 w 472220"/>
                  <a:gd name="connsiteY36" fmla="*/ 110736 h 274727"/>
                  <a:gd name="connsiteX37" fmla="*/ 232952 w 472220"/>
                  <a:gd name="connsiteY37" fmla="*/ 107770 h 274727"/>
                  <a:gd name="connsiteX38" fmla="*/ 242839 w 472220"/>
                  <a:gd name="connsiteY38" fmla="*/ 98871 h 274727"/>
                  <a:gd name="connsiteX39" fmla="*/ 256681 w 472220"/>
                  <a:gd name="connsiteY39" fmla="*/ 99860 h 274727"/>
                  <a:gd name="connsiteX40" fmla="*/ 261624 w 472220"/>
                  <a:gd name="connsiteY40" fmla="*/ 95905 h 274727"/>
                  <a:gd name="connsiteX41" fmla="*/ 272500 w 472220"/>
                  <a:gd name="connsiteY41" fmla="*/ 102826 h 274727"/>
                  <a:gd name="connsiteX42" fmla="*/ 275467 w 472220"/>
                  <a:gd name="connsiteY42" fmla="*/ 113702 h 274727"/>
                  <a:gd name="connsiteX43" fmla="*/ 285353 w 472220"/>
                  <a:gd name="connsiteY43" fmla="*/ 105792 h 274727"/>
                  <a:gd name="connsiteX44" fmla="*/ 282387 w 472220"/>
                  <a:gd name="connsiteY44" fmla="*/ 96894 h 274727"/>
                  <a:gd name="connsiteX45" fmla="*/ 285353 w 472220"/>
                  <a:gd name="connsiteY45" fmla="*/ 90962 h 274727"/>
                  <a:gd name="connsiteX46" fmla="*/ 282387 w 472220"/>
                  <a:gd name="connsiteY46" fmla="*/ 76131 h 274727"/>
                  <a:gd name="connsiteX47" fmla="*/ 293263 w 472220"/>
                  <a:gd name="connsiteY47" fmla="*/ 65255 h 274727"/>
                  <a:gd name="connsiteX48" fmla="*/ 300184 w 472220"/>
                  <a:gd name="connsiteY48" fmla="*/ 62289 h 274727"/>
                  <a:gd name="connsiteX49" fmla="*/ 318970 w 472220"/>
                  <a:gd name="connsiteY49" fmla="*/ 52402 h 274727"/>
                  <a:gd name="connsiteX50" fmla="*/ 320947 w 472220"/>
                  <a:gd name="connsiteY50" fmla="*/ 34605 h 274727"/>
                  <a:gd name="connsiteX51" fmla="*/ 327868 w 472220"/>
                  <a:gd name="connsiteY51" fmla="*/ 20763 h 274727"/>
                  <a:gd name="connsiteX52" fmla="*/ 387191 w 472220"/>
                  <a:gd name="connsiteY52" fmla="*/ 0 h 274727"/>
                  <a:gd name="connsiteX53" fmla="*/ 392134 w 472220"/>
                  <a:gd name="connsiteY53" fmla="*/ 3955 h 274727"/>
                  <a:gd name="connsiteX54" fmla="*/ 414874 w 472220"/>
                  <a:gd name="connsiteY54" fmla="*/ 5932 h 274727"/>
                  <a:gd name="connsiteX55" fmla="*/ 415863 w 472220"/>
                  <a:gd name="connsiteY55" fmla="*/ 17797 h 274727"/>
                  <a:gd name="connsiteX56" fmla="*/ 419818 w 472220"/>
                  <a:gd name="connsiteY56" fmla="*/ 24718 h 274727"/>
                  <a:gd name="connsiteX57" fmla="*/ 423772 w 472220"/>
                  <a:gd name="connsiteY57" fmla="*/ 61300 h 274727"/>
                  <a:gd name="connsiteX58" fmla="*/ 424762 w 472220"/>
                  <a:gd name="connsiteY58" fmla="*/ 67232 h 274727"/>
                  <a:gd name="connsiteX59" fmla="*/ 426739 w 472220"/>
                  <a:gd name="connsiteY59" fmla="*/ 73165 h 274727"/>
                  <a:gd name="connsiteX60" fmla="*/ 436626 w 472220"/>
                  <a:gd name="connsiteY60" fmla="*/ 73165 h 274727"/>
                  <a:gd name="connsiteX61" fmla="*/ 436626 w 472220"/>
                  <a:gd name="connsiteY61" fmla="*/ 85029 h 274727"/>
                  <a:gd name="connsiteX62" fmla="*/ 456400 w 472220"/>
                  <a:gd name="connsiteY62" fmla="*/ 98871 h 274727"/>
                  <a:gd name="connsiteX63" fmla="*/ 466287 w 472220"/>
                  <a:gd name="connsiteY63" fmla="*/ 96894 h 274727"/>
                  <a:gd name="connsiteX64" fmla="*/ 472220 w 472220"/>
                  <a:gd name="connsiteY64" fmla="*/ 107770 h 274727"/>
                  <a:gd name="connsiteX65" fmla="*/ 468265 w 472220"/>
                  <a:gd name="connsiteY65" fmla="*/ 122600 h 274727"/>
                  <a:gd name="connsiteX66" fmla="*/ 472220 w 472220"/>
                  <a:gd name="connsiteY66" fmla="*/ 132487 h 274727"/>
                  <a:gd name="connsiteX67" fmla="*/ 471231 w 472220"/>
                  <a:gd name="connsiteY67" fmla="*/ 142375 h 274727"/>
                  <a:gd name="connsiteX68" fmla="*/ 461344 w 472220"/>
                  <a:gd name="connsiteY68" fmla="*/ 147318 h 274727"/>
                  <a:gd name="connsiteX69" fmla="*/ 461344 w 472220"/>
                  <a:gd name="connsiteY69" fmla="*/ 153250 h 274727"/>
                  <a:gd name="connsiteX70" fmla="*/ 469254 w 472220"/>
                  <a:gd name="connsiteY70" fmla="*/ 156216 h 274727"/>
                  <a:gd name="connsiteX71" fmla="*/ 472164 w 472220"/>
                  <a:gd name="connsiteY71" fmla="*/ 173677 h 274727"/>
                  <a:gd name="connsiteX72" fmla="*/ 433858 w 472220"/>
                  <a:gd name="connsiteY72" fmla="*/ 185285 h 274727"/>
                  <a:gd name="connsiteX73" fmla="*/ 425552 w 472220"/>
                  <a:gd name="connsiteY73" fmla="*/ 197149 h 274727"/>
                  <a:gd name="connsiteX74" fmla="*/ 411315 w 472220"/>
                  <a:gd name="connsiteY74" fmla="*/ 193590 h 274727"/>
                  <a:gd name="connsiteX75" fmla="*/ 392332 w 472220"/>
                  <a:gd name="connsiteY75" fmla="*/ 200708 h 274727"/>
                  <a:gd name="connsiteX76" fmla="*/ 392332 w 472220"/>
                  <a:gd name="connsiteY76" fmla="*/ 212573 h 274727"/>
                  <a:gd name="connsiteX77" fmla="*/ 389959 w 472220"/>
                  <a:gd name="connsiteY77" fmla="*/ 229183 h 274727"/>
                  <a:gd name="connsiteX78" fmla="*/ 366230 w 472220"/>
                  <a:gd name="connsiteY78" fmla="*/ 233929 h 274727"/>
                  <a:gd name="connsiteX79" fmla="*/ 361484 w 472220"/>
                  <a:gd name="connsiteY79" fmla="*/ 243421 h 274727"/>
                  <a:gd name="connsiteX80" fmla="*/ 347247 w 472220"/>
                  <a:gd name="connsiteY80" fmla="*/ 258845 h 274727"/>
                  <a:gd name="connsiteX81" fmla="*/ 343687 w 472220"/>
                  <a:gd name="connsiteY81" fmla="*/ 268336 h 274727"/>
                  <a:gd name="connsiteX82" fmla="*/ 345430 w 472220"/>
                  <a:gd name="connsiteY82" fmla="*/ 274727 h 27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472220" h="274727">
                    <a:moveTo>
                      <a:pt x="0" y="274727"/>
                    </a:moveTo>
                    <a:lnTo>
                      <a:pt x="11480" y="264777"/>
                    </a:lnTo>
                    <a:lnTo>
                      <a:pt x="24531" y="264777"/>
                    </a:lnTo>
                    <a:lnTo>
                      <a:pt x="20972" y="244607"/>
                    </a:lnTo>
                    <a:lnTo>
                      <a:pt x="26904" y="235116"/>
                    </a:lnTo>
                    <a:lnTo>
                      <a:pt x="30464" y="217319"/>
                    </a:lnTo>
                    <a:lnTo>
                      <a:pt x="23345" y="197149"/>
                    </a:lnTo>
                    <a:lnTo>
                      <a:pt x="28091" y="155623"/>
                    </a:lnTo>
                    <a:cubicBezTo>
                      <a:pt x="28121" y="155456"/>
                      <a:pt x="28152" y="155289"/>
                      <a:pt x="28182" y="155122"/>
                    </a:cubicBezTo>
                    <a:lnTo>
                      <a:pt x="31255" y="158194"/>
                    </a:lnTo>
                    <a:lnTo>
                      <a:pt x="44108" y="151273"/>
                    </a:lnTo>
                    <a:lnTo>
                      <a:pt x="46086" y="146329"/>
                    </a:lnTo>
                    <a:lnTo>
                      <a:pt x="52017" y="140397"/>
                    </a:lnTo>
                    <a:lnTo>
                      <a:pt x="73770" y="110736"/>
                    </a:lnTo>
                    <a:lnTo>
                      <a:pt x="81679" y="100849"/>
                    </a:lnTo>
                    <a:lnTo>
                      <a:pt x="81679" y="91950"/>
                    </a:lnTo>
                    <a:lnTo>
                      <a:pt x="76735" y="85029"/>
                    </a:lnTo>
                    <a:lnTo>
                      <a:pt x="79701" y="70199"/>
                    </a:lnTo>
                    <a:lnTo>
                      <a:pt x="90577" y="73165"/>
                    </a:lnTo>
                    <a:lnTo>
                      <a:pt x="100464" y="66244"/>
                    </a:lnTo>
                    <a:lnTo>
                      <a:pt x="124193" y="76131"/>
                    </a:lnTo>
                    <a:lnTo>
                      <a:pt x="131114" y="70199"/>
                    </a:lnTo>
                    <a:lnTo>
                      <a:pt x="140013" y="71187"/>
                    </a:lnTo>
                    <a:lnTo>
                      <a:pt x="141002" y="77120"/>
                    </a:lnTo>
                    <a:lnTo>
                      <a:pt x="145945" y="77120"/>
                    </a:lnTo>
                    <a:lnTo>
                      <a:pt x="149900" y="83052"/>
                    </a:lnTo>
                    <a:lnTo>
                      <a:pt x="154843" y="83052"/>
                    </a:lnTo>
                    <a:cubicBezTo>
                      <a:pt x="155173" y="86677"/>
                      <a:pt x="155502" y="90303"/>
                      <a:pt x="155832" y="93928"/>
                    </a:cubicBezTo>
                    <a:lnTo>
                      <a:pt x="149900" y="104804"/>
                    </a:lnTo>
                    <a:lnTo>
                      <a:pt x="150888" y="110736"/>
                    </a:lnTo>
                    <a:lnTo>
                      <a:pt x="143968" y="121612"/>
                    </a:lnTo>
                    <a:lnTo>
                      <a:pt x="172641" y="134465"/>
                    </a:lnTo>
                    <a:lnTo>
                      <a:pt x="179561" y="132487"/>
                    </a:lnTo>
                    <a:lnTo>
                      <a:pt x="179561" y="124578"/>
                    </a:lnTo>
                    <a:lnTo>
                      <a:pt x="192415" y="108758"/>
                    </a:lnTo>
                    <a:lnTo>
                      <a:pt x="202301" y="108758"/>
                    </a:lnTo>
                    <a:lnTo>
                      <a:pt x="216144" y="110736"/>
                    </a:lnTo>
                    <a:lnTo>
                      <a:pt x="232952" y="107770"/>
                    </a:lnTo>
                    <a:lnTo>
                      <a:pt x="242839" y="98871"/>
                    </a:lnTo>
                    <a:lnTo>
                      <a:pt x="256681" y="99860"/>
                    </a:lnTo>
                    <a:lnTo>
                      <a:pt x="261624" y="95905"/>
                    </a:lnTo>
                    <a:lnTo>
                      <a:pt x="272500" y="102826"/>
                    </a:lnTo>
                    <a:lnTo>
                      <a:pt x="275467" y="113702"/>
                    </a:lnTo>
                    <a:lnTo>
                      <a:pt x="285353" y="105792"/>
                    </a:lnTo>
                    <a:lnTo>
                      <a:pt x="282387" y="96894"/>
                    </a:lnTo>
                    <a:lnTo>
                      <a:pt x="285353" y="90962"/>
                    </a:lnTo>
                    <a:lnTo>
                      <a:pt x="282387" y="76131"/>
                    </a:lnTo>
                    <a:lnTo>
                      <a:pt x="293263" y="65255"/>
                    </a:lnTo>
                    <a:lnTo>
                      <a:pt x="300184" y="62289"/>
                    </a:lnTo>
                    <a:lnTo>
                      <a:pt x="318970" y="52402"/>
                    </a:lnTo>
                    <a:lnTo>
                      <a:pt x="320947" y="34605"/>
                    </a:lnTo>
                    <a:lnTo>
                      <a:pt x="327868" y="20763"/>
                    </a:lnTo>
                    <a:lnTo>
                      <a:pt x="387191" y="0"/>
                    </a:lnTo>
                    <a:lnTo>
                      <a:pt x="392134" y="3955"/>
                    </a:lnTo>
                    <a:lnTo>
                      <a:pt x="414874" y="5932"/>
                    </a:lnTo>
                    <a:cubicBezTo>
                      <a:pt x="415204" y="9887"/>
                      <a:pt x="415533" y="13842"/>
                      <a:pt x="415863" y="17797"/>
                    </a:cubicBezTo>
                    <a:lnTo>
                      <a:pt x="419818" y="24718"/>
                    </a:lnTo>
                    <a:lnTo>
                      <a:pt x="423772" y="61300"/>
                    </a:lnTo>
                    <a:lnTo>
                      <a:pt x="424762" y="67232"/>
                    </a:lnTo>
                    <a:lnTo>
                      <a:pt x="426739" y="73165"/>
                    </a:lnTo>
                    <a:lnTo>
                      <a:pt x="436626" y="73165"/>
                    </a:lnTo>
                    <a:lnTo>
                      <a:pt x="436626" y="85029"/>
                    </a:lnTo>
                    <a:lnTo>
                      <a:pt x="456400" y="98871"/>
                    </a:lnTo>
                    <a:lnTo>
                      <a:pt x="466287" y="96894"/>
                    </a:lnTo>
                    <a:lnTo>
                      <a:pt x="472220" y="107770"/>
                    </a:lnTo>
                    <a:lnTo>
                      <a:pt x="468265" y="122600"/>
                    </a:lnTo>
                    <a:lnTo>
                      <a:pt x="472220" y="132487"/>
                    </a:lnTo>
                    <a:cubicBezTo>
                      <a:pt x="471890" y="135783"/>
                      <a:pt x="471561" y="139079"/>
                      <a:pt x="471231" y="142375"/>
                    </a:cubicBezTo>
                    <a:lnTo>
                      <a:pt x="461344" y="147318"/>
                    </a:lnTo>
                    <a:lnTo>
                      <a:pt x="461344" y="153250"/>
                    </a:lnTo>
                    <a:lnTo>
                      <a:pt x="469254" y="156216"/>
                    </a:lnTo>
                    <a:lnTo>
                      <a:pt x="472164" y="173677"/>
                    </a:lnTo>
                    <a:lnTo>
                      <a:pt x="433858" y="185285"/>
                    </a:lnTo>
                    <a:lnTo>
                      <a:pt x="425552" y="197149"/>
                    </a:lnTo>
                    <a:lnTo>
                      <a:pt x="411315" y="193590"/>
                    </a:lnTo>
                    <a:lnTo>
                      <a:pt x="392332" y="200708"/>
                    </a:lnTo>
                    <a:lnTo>
                      <a:pt x="392332" y="212573"/>
                    </a:lnTo>
                    <a:lnTo>
                      <a:pt x="389959" y="229183"/>
                    </a:lnTo>
                    <a:lnTo>
                      <a:pt x="366230" y="233929"/>
                    </a:lnTo>
                    <a:lnTo>
                      <a:pt x="361484" y="243421"/>
                    </a:lnTo>
                    <a:lnTo>
                      <a:pt x="347247" y="258845"/>
                    </a:lnTo>
                    <a:lnTo>
                      <a:pt x="343687" y="268336"/>
                    </a:lnTo>
                    <a:lnTo>
                      <a:pt x="345430" y="27472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9811EB5D-8D64-3C85-8A15-8036362091E8}"/>
                </a:ext>
              </a:extLst>
            </p:cNvPr>
            <p:cNvSpPr/>
            <p:nvPr/>
          </p:nvSpPr>
          <p:spPr>
            <a:xfrm rot="20820390">
              <a:off x="8164779" y="2076883"/>
              <a:ext cx="211596" cy="49244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257FC784-DE6D-E29A-E29D-315223F11476}"/>
                </a:ext>
              </a:extLst>
            </p:cNvPr>
            <p:cNvSpPr/>
            <p:nvPr/>
          </p:nvSpPr>
          <p:spPr>
            <a:xfrm rot="1511888">
              <a:off x="8533831" y="2267375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0B12E9DE-6226-C1D7-67A7-F574D8E73072}"/>
                </a:ext>
              </a:extLst>
            </p:cNvPr>
            <p:cNvSpPr/>
            <p:nvPr/>
          </p:nvSpPr>
          <p:spPr>
            <a:xfrm rot="362872">
              <a:off x="8331054" y="1316159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2FE1A894-0E2E-52B3-D915-85DE43E7A811}"/>
                </a:ext>
              </a:extLst>
            </p:cNvPr>
            <p:cNvSpPr/>
            <p:nvPr/>
          </p:nvSpPr>
          <p:spPr>
            <a:xfrm rot="1958066">
              <a:off x="7650288" y="2757490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789E0C06-88A2-DD85-7030-C67F8DC51872}"/>
                </a:ext>
              </a:extLst>
            </p:cNvPr>
            <p:cNvSpPr/>
            <p:nvPr/>
          </p:nvSpPr>
          <p:spPr>
            <a:xfrm>
              <a:off x="8176653" y="2911377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BD6460C-6544-BA72-B34E-E2108D1C43C2}"/>
              </a:ext>
            </a:extLst>
          </p:cNvPr>
          <p:cNvGrpSpPr/>
          <p:nvPr/>
        </p:nvGrpSpPr>
        <p:grpSpPr>
          <a:xfrm>
            <a:off x="426926" y="3743325"/>
            <a:ext cx="2949248" cy="2687752"/>
            <a:chOff x="426926" y="3743325"/>
            <a:chExt cx="2949248" cy="2687752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DD13936-0C2D-EE8E-9683-E0763491B513}"/>
                </a:ext>
              </a:extLst>
            </p:cNvPr>
            <p:cNvSpPr/>
            <p:nvPr/>
          </p:nvSpPr>
          <p:spPr>
            <a:xfrm>
              <a:off x="2726303" y="3743325"/>
              <a:ext cx="649871" cy="820578"/>
            </a:xfrm>
            <a:custGeom>
              <a:avLst/>
              <a:gdLst>
                <a:gd name="connsiteX0" fmla="*/ 0 w 649871"/>
                <a:gd name="connsiteY0" fmla="*/ 0 h 820578"/>
                <a:gd name="connsiteX1" fmla="*/ 649871 w 649871"/>
                <a:gd name="connsiteY1" fmla="*/ 0 h 820578"/>
                <a:gd name="connsiteX2" fmla="*/ 649871 w 649871"/>
                <a:gd name="connsiteY2" fmla="*/ 740054 h 820578"/>
                <a:gd name="connsiteX3" fmla="*/ 645115 w 649871"/>
                <a:gd name="connsiteY3" fmla="*/ 736249 h 820578"/>
                <a:gd name="connsiteX4" fmla="*/ 636682 w 649871"/>
                <a:gd name="connsiteY4" fmla="*/ 769981 h 820578"/>
                <a:gd name="connsiteX5" fmla="*/ 602950 w 649871"/>
                <a:gd name="connsiteY5" fmla="*/ 774197 h 820578"/>
                <a:gd name="connsiteX6" fmla="*/ 581868 w 649871"/>
                <a:gd name="connsiteY6" fmla="*/ 820578 h 820578"/>
                <a:gd name="connsiteX7" fmla="*/ 560786 w 649871"/>
                <a:gd name="connsiteY7" fmla="*/ 820578 h 820578"/>
                <a:gd name="connsiteX8" fmla="*/ 539704 w 649871"/>
                <a:gd name="connsiteY8" fmla="*/ 816362 h 820578"/>
                <a:gd name="connsiteX9" fmla="*/ 535487 w 649871"/>
                <a:gd name="connsiteY9" fmla="*/ 791063 h 820578"/>
                <a:gd name="connsiteX10" fmla="*/ 472241 w 649871"/>
                <a:gd name="connsiteY10" fmla="*/ 765764 h 820578"/>
                <a:gd name="connsiteX11" fmla="*/ 472241 w 649871"/>
                <a:gd name="connsiteY11" fmla="*/ 740466 h 820578"/>
                <a:gd name="connsiteX12" fmla="*/ 434293 w 649871"/>
                <a:gd name="connsiteY12" fmla="*/ 732033 h 820578"/>
                <a:gd name="connsiteX13" fmla="*/ 480673 w 649871"/>
                <a:gd name="connsiteY13" fmla="*/ 698301 h 820578"/>
                <a:gd name="connsiteX14" fmla="*/ 472241 w 649871"/>
                <a:gd name="connsiteY14" fmla="*/ 656137 h 820578"/>
                <a:gd name="connsiteX15" fmla="*/ 421643 w 649871"/>
                <a:gd name="connsiteY15" fmla="*/ 647704 h 820578"/>
                <a:gd name="connsiteX16" fmla="*/ 312016 w 649871"/>
                <a:gd name="connsiteY16" fmla="*/ 660354 h 820578"/>
                <a:gd name="connsiteX17" fmla="*/ 295150 w 649871"/>
                <a:gd name="connsiteY17" fmla="*/ 622406 h 820578"/>
                <a:gd name="connsiteX18" fmla="*/ 244553 w 649871"/>
                <a:gd name="connsiteY18" fmla="*/ 592890 h 820578"/>
                <a:gd name="connsiteX19" fmla="*/ 215038 w 649871"/>
                <a:gd name="connsiteY19" fmla="*/ 601323 h 820578"/>
                <a:gd name="connsiteX20" fmla="*/ 156008 w 649871"/>
                <a:gd name="connsiteY20" fmla="*/ 554943 h 820578"/>
                <a:gd name="connsiteX21" fmla="*/ 93605 w 649871"/>
                <a:gd name="connsiteY21" fmla="*/ 554943 h 820578"/>
                <a:gd name="connsiteX22" fmla="*/ 91075 w 649871"/>
                <a:gd name="connsiteY22" fmla="*/ 504345 h 820578"/>
                <a:gd name="connsiteX23" fmla="*/ 98664 w 649871"/>
                <a:gd name="connsiteY23" fmla="*/ 491696 h 820578"/>
                <a:gd name="connsiteX24" fmla="*/ 113843 w 649871"/>
                <a:gd name="connsiteY24" fmla="*/ 466397 h 820578"/>
                <a:gd name="connsiteX25" fmla="*/ 131552 w 649871"/>
                <a:gd name="connsiteY25" fmla="*/ 428449 h 820578"/>
                <a:gd name="connsiteX26" fmla="*/ 113843 w 649871"/>
                <a:gd name="connsiteY26" fmla="*/ 398091 h 820578"/>
                <a:gd name="connsiteX27" fmla="*/ 83485 w 649871"/>
                <a:gd name="connsiteY27" fmla="*/ 382912 h 820578"/>
                <a:gd name="connsiteX28" fmla="*/ 75895 w 649871"/>
                <a:gd name="connsiteY28" fmla="*/ 370263 h 820578"/>
                <a:gd name="connsiteX29" fmla="*/ 88545 w 649871"/>
                <a:gd name="connsiteY29" fmla="*/ 329785 h 820578"/>
                <a:gd name="connsiteX30" fmla="*/ 78425 w 649871"/>
                <a:gd name="connsiteY30" fmla="*/ 296896 h 820578"/>
                <a:gd name="connsiteX31" fmla="*/ 129023 w 649871"/>
                <a:gd name="connsiteY31" fmla="*/ 261478 h 820578"/>
                <a:gd name="connsiteX32" fmla="*/ 88545 w 649871"/>
                <a:gd name="connsiteY32" fmla="*/ 236180 h 820578"/>
                <a:gd name="connsiteX33" fmla="*/ 88545 w 649871"/>
                <a:gd name="connsiteY33" fmla="*/ 223530 h 820578"/>
                <a:gd name="connsiteX34" fmla="*/ 111314 w 649871"/>
                <a:gd name="connsiteY34" fmla="*/ 208351 h 820578"/>
                <a:gd name="connsiteX35" fmla="*/ 113843 w 649871"/>
                <a:gd name="connsiteY35" fmla="*/ 185582 h 820578"/>
                <a:gd name="connsiteX36" fmla="*/ 40477 w 649871"/>
                <a:gd name="connsiteY36" fmla="*/ 142575 h 820578"/>
                <a:gd name="connsiteX37" fmla="*/ 43007 w 649871"/>
                <a:gd name="connsiteY37" fmla="*/ 102097 h 820578"/>
                <a:gd name="connsiteX38" fmla="*/ 15179 w 649871"/>
                <a:gd name="connsiteY38" fmla="*/ 86918 h 820578"/>
                <a:gd name="connsiteX39" fmla="*/ 27828 w 649871"/>
                <a:gd name="connsiteY39" fmla="*/ 48970 h 820578"/>
                <a:gd name="connsiteX40" fmla="*/ 0 w 649871"/>
                <a:gd name="connsiteY40" fmla="*/ 28731 h 820578"/>
                <a:gd name="connsiteX0" fmla="*/ 0 w 649871"/>
                <a:gd name="connsiteY0" fmla="*/ 146685 h 967263"/>
                <a:gd name="connsiteX1" fmla="*/ 291217 w 649871"/>
                <a:gd name="connsiteY1" fmla="*/ 0 h 967263"/>
                <a:gd name="connsiteX2" fmla="*/ 649871 w 649871"/>
                <a:gd name="connsiteY2" fmla="*/ 146685 h 967263"/>
                <a:gd name="connsiteX3" fmla="*/ 649871 w 649871"/>
                <a:gd name="connsiteY3" fmla="*/ 886739 h 967263"/>
                <a:gd name="connsiteX4" fmla="*/ 645115 w 649871"/>
                <a:gd name="connsiteY4" fmla="*/ 882934 h 967263"/>
                <a:gd name="connsiteX5" fmla="*/ 636682 w 649871"/>
                <a:gd name="connsiteY5" fmla="*/ 916666 h 967263"/>
                <a:gd name="connsiteX6" fmla="*/ 602950 w 649871"/>
                <a:gd name="connsiteY6" fmla="*/ 920882 h 967263"/>
                <a:gd name="connsiteX7" fmla="*/ 581868 w 649871"/>
                <a:gd name="connsiteY7" fmla="*/ 967263 h 967263"/>
                <a:gd name="connsiteX8" fmla="*/ 560786 w 649871"/>
                <a:gd name="connsiteY8" fmla="*/ 967263 h 967263"/>
                <a:gd name="connsiteX9" fmla="*/ 539704 w 649871"/>
                <a:gd name="connsiteY9" fmla="*/ 963047 h 967263"/>
                <a:gd name="connsiteX10" fmla="*/ 535487 w 649871"/>
                <a:gd name="connsiteY10" fmla="*/ 937748 h 967263"/>
                <a:gd name="connsiteX11" fmla="*/ 472241 w 649871"/>
                <a:gd name="connsiteY11" fmla="*/ 912449 h 967263"/>
                <a:gd name="connsiteX12" fmla="*/ 472241 w 649871"/>
                <a:gd name="connsiteY12" fmla="*/ 887151 h 967263"/>
                <a:gd name="connsiteX13" fmla="*/ 434293 w 649871"/>
                <a:gd name="connsiteY13" fmla="*/ 878718 h 967263"/>
                <a:gd name="connsiteX14" fmla="*/ 480673 w 649871"/>
                <a:gd name="connsiteY14" fmla="*/ 844986 h 967263"/>
                <a:gd name="connsiteX15" fmla="*/ 472241 w 649871"/>
                <a:gd name="connsiteY15" fmla="*/ 802822 h 967263"/>
                <a:gd name="connsiteX16" fmla="*/ 421643 w 649871"/>
                <a:gd name="connsiteY16" fmla="*/ 794389 h 967263"/>
                <a:gd name="connsiteX17" fmla="*/ 312016 w 649871"/>
                <a:gd name="connsiteY17" fmla="*/ 807039 h 967263"/>
                <a:gd name="connsiteX18" fmla="*/ 295150 w 649871"/>
                <a:gd name="connsiteY18" fmla="*/ 769091 h 967263"/>
                <a:gd name="connsiteX19" fmla="*/ 244553 w 649871"/>
                <a:gd name="connsiteY19" fmla="*/ 739575 h 967263"/>
                <a:gd name="connsiteX20" fmla="*/ 215038 w 649871"/>
                <a:gd name="connsiteY20" fmla="*/ 748008 h 967263"/>
                <a:gd name="connsiteX21" fmla="*/ 156008 w 649871"/>
                <a:gd name="connsiteY21" fmla="*/ 701628 h 967263"/>
                <a:gd name="connsiteX22" fmla="*/ 93605 w 649871"/>
                <a:gd name="connsiteY22" fmla="*/ 701628 h 967263"/>
                <a:gd name="connsiteX23" fmla="*/ 91075 w 649871"/>
                <a:gd name="connsiteY23" fmla="*/ 651030 h 967263"/>
                <a:gd name="connsiteX24" fmla="*/ 98664 w 649871"/>
                <a:gd name="connsiteY24" fmla="*/ 638381 h 967263"/>
                <a:gd name="connsiteX25" fmla="*/ 113843 w 649871"/>
                <a:gd name="connsiteY25" fmla="*/ 613082 h 967263"/>
                <a:gd name="connsiteX26" fmla="*/ 131552 w 649871"/>
                <a:gd name="connsiteY26" fmla="*/ 575134 h 967263"/>
                <a:gd name="connsiteX27" fmla="*/ 113843 w 649871"/>
                <a:gd name="connsiteY27" fmla="*/ 544776 h 967263"/>
                <a:gd name="connsiteX28" fmla="*/ 83485 w 649871"/>
                <a:gd name="connsiteY28" fmla="*/ 529597 h 967263"/>
                <a:gd name="connsiteX29" fmla="*/ 75895 w 649871"/>
                <a:gd name="connsiteY29" fmla="*/ 516948 h 967263"/>
                <a:gd name="connsiteX30" fmla="*/ 88545 w 649871"/>
                <a:gd name="connsiteY30" fmla="*/ 476470 h 967263"/>
                <a:gd name="connsiteX31" fmla="*/ 78425 w 649871"/>
                <a:gd name="connsiteY31" fmla="*/ 443581 h 967263"/>
                <a:gd name="connsiteX32" fmla="*/ 129023 w 649871"/>
                <a:gd name="connsiteY32" fmla="*/ 408163 h 967263"/>
                <a:gd name="connsiteX33" fmla="*/ 88545 w 649871"/>
                <a:gd name="connsiteY33" fmla="*/ 382865 h 967263"/>
                <a:gd name="connsiteX34" fmla="*/ 88545 w 649871"/>
                <a:gd name="connsiteY34" fmla="*/ 370215 h 967263"/>
                <a:gd name="connsiteX35" fmla="*/ 111314 w 649871"/>
                <a:gd name="connsiteY35" fmla="*/ 355036 h 967263"/>
                <a:gd name="connsiteX36" fmla="*/ 113843 w 649871"/>
                <a:gd name="connsiteY36" fmla="*/ 332267 h 967263"/>
                <a:gd name="connsiteX37" fmla="*/ 40477 w 649871"/>
                <a:gd name="connsiteY37" fmla="*/ 289260 h 967263"/>
                <a:gd name="connsiteX38" fmla="*/ 43007 w 649871"/>
                <a:gd name="connsiteY38" fmla="*/ 248782 h 967263"/>
                <a:gd name="connsiteX39" fmla="*/ 15179 w 649871"/>
                <a:gd name="connsiteY39" fmla="*/ 233603 h 967263"/>
                <a:gd name="connsiteX40" fmla="*/ 27828 w 649871"/>
                <a:gd name="connsiteY40" fmla="*/ 195655 h 967263"/>
                <a:gd name="connsiteX41" fmla="*/ 0 w 649871"/>
                <a:gd name="connsiteY41" fmla="*/ 175416 h 967263"/>
                <a:gd name="connsiteX42" fmla="*/ 0 w 649871"/>
                <a:gd name="connsiteY42" fmla="*/ 146685 h 967263"/>
                <a:gd name="connsiteX0" fmla="*/ 291217 w 649871"/>
                <a:gd name="connsiteY0" fmla="*/ 0 h 967263"/>
                <a:gd name="connsiteX1" fmla="*/ 649871 w 649871"/>
                <a:gd name="connsiteY1" fmla="*/ 146685 h 967263"/>
                <a:gd name="connsiteX2" fmla="*/ 649871 w 649871"/>
                <a:gd name="connsiteY2" fmla="*/ 886739 h 967263"/>
                <a:gd name="connsiteX3" fmla="*/ 645115 w 649871"/>
                <a:gd name="connsiteY3" fmla="*/ 882934 h 967263"/>
                <a:gd name="connsiteX4" fmla="*/ 636682 w 649871"/>
                <a:gd name="connsiteY4" fmla="*/ 916666 h 967263"/>
                <a:gd name="connsiteX5" fmla="*/ 602950 w 649871"/>
                <a:gd name="connsiteY5" fmla="*/ 920882 h 967263"/>
                <a:gd name="connsiteX6" fmla="*/ 581868 w 649871"/>
                <a:gd name="connsiteY6" fmla="*/ 967263 h 967263"/>
                <a:gd name="connsiteX7" fmla="*/ 560786 w 649871"/>
                <a:gd name="connsiteY7" fmla="*/ 967263 h 967263"/>
                <a:gd name="connsiteX8" fmla="*/ 539704 w 649871"/>
                <a:gd name="connsiteY8" fmla="*/ 963047 h 967263"/>
                <a:gd name="connsiteX9" fmla="*/ 535487 w 649871"/>
                <a:gd name="connsiteY9" fmla="*/ 937748 h 967263"/>
                <a:gd name="connsiteX10" fmla="*/ 472241 w 649871"/>
                <a:gd name="connsiteY10" fmla="*/ 912449 h 967263"/>
                <a:gd name="connsiteX11" fmla="*/ 472241 w 649871"/>
                <a:gd name="connsiteY11" fmla="*/ 887151 h 967263"/>
                <a:gd name="connsiteX12" fmla="*/ 434293 w 649871"/>
                <a:gd name="connsiteY12" fmla="*/ 878718 h 967263"/>
                <a:gd name="connsiteX13" fmla="*/ 480673 w 649871"/>
                <a:gd name="connsiteY13" fmla="*/ 844986 h 967263"/>
                <a:gd name="connsiteX14" fmla="*/ 472241 w 649871"/>
                <a:gd name="connsiteY14" fmla="*/ 802822 h 967263"/>
                <a:gd name="connsiteX15" fmla="*/ 421643 w 649871"/>
                <a:gd name="connsiteY15" fmla="*/ 794389 h 967263"/>
                <a:gd name="connsiteX16" fmla="*/ 312016 w 649871"/>
                <a:gd name="connsiteY16" fmla="*/ 807039 h 967263"/>
                <a:gd name="connsiteX17" fmla="*/ 295150 w 649871"/>
                <a:gd name="connsiteY17" fmla="*/ 769091 h 967263"/>
                <a:gd name="connsiteX18" fmla="*/ 244553 w 649871"/>
                <a:gd name="connsiteY18" fmla="*/ 739575 h 967263"/>
                <a:gd name="connsiteX19" fmla="*/ 215038 w 649871"/>
                <a:gd name="connsiteY19" fmla="*/ 748008 h 967263"/>
                <a:gd name="connsiteX20" fmla="*/ 156008 w 649871"/>
                <a:gd name="connsiteY20" fmla="*/ 701628 h 967263"/>
                <a:gd name="connsiteX21" fmla="*/ 93605 w 649871"/>
                <a:gd name="connsiteY21" fmla="*/ 701628 h 967263"/>
                <a:gd name="connsiteX22" fmla="*/ 91075 w 649871"/>
                <a:gd name="connsiteY22" fmla="*/ 651030 h 967263"/>
                <a:gd name="connsiteX23" fmla="*/ 98664 w 649871"/>
                <a:gd name="connsiteY23" fmla="*/ 638381 h 967263"/>
                <a:gd name="connsiteX24" fmla="*/ 113843 w 649871"/>
                <a:gd name="connsiteY24" fmla="*/ 613082 h 967263"/>
                <a:gd name="connsiteX25" fmla="*/ 131552 w 649871"/>
                <a:gd name="connsiteY25" fmla="*/ 575134 h 967263"/>
                <a:gd name="connsiteX26" fmla="*/ 113843 w 649871"/>
                <a:gd name="connsiteY26" fmla="*/ 544776 h 967263"/>
                <a:gd name="connsiteX27" fmla="*/ 83485 w 649871"/>
                <a:gd name="connsiteY27" fmla="*/ 529597 h 967263"/>
                <a:gd name="connsiteX28" fmla="*/ 75895 w 649871"/>
                <a:gd name="connsiteY28" fmla="*/ 516948 h 967263"/>
                <a:gd name="connsiteX29" fmla="*/ 88545 w 649871"/>
                <a:gd name="connsiteY29" fmla="*/ 476470 h 967263"/>
                <a:gd name="connsiteX30" fmla="*/ 78425 w 649871"/>
                <a:gd name="connsiteY30" fmla="*/ 443581 h 967263"/>
                <a:gd name="connsiteX31" fmla="*/ 129023 w 649871"/>
                <a:gd name="connsiteY31" fmla="*/ 408163 h 967263"/>
                <a:gd name="connsiteX32" fmla="*/ 88545 w 649871"/>
                <a:gd name="connsiteY32" fmla="*/ 382865 h 967263"/>
                <a:gd name="connsiteX33" fmla="*/ 88545 w 649871"/>
                <a:gd name="connsiteY33" fmla="*/ 370215 h 967263"/>
                <a:gd name="connsiteX34" fmla="*/ 111314 w 649871"/>
                <a:gd name="connsiteY34" fmla="*/ 355036 h 967263"/>
                <a:gd name="connsiteX35" fmla="*/ 113843 w 649871"/>
                <a:gd name="connsiteY35" fmla="*/ 332267 h 967263"/>
                <a:gd name="connsiteX36" fmla="*/ 40477 w 649871"/>
                <a:gd name="connsiteY36" fmla="*/ 289260 h 967263"/>
                <a:gd name="connsiteX37" fmla="*/ 43007 w 649871"/>
                <a:gd name="connsiteY37" fmla="*/ 248782 h 967263"/>
                <a:gd name="connsiteX38" fmla="*/ 15179 w 649871"/>
                <a:gd name="connsiteY38" fmla="*/ 233603 h 967263"/>
                <a:gd name="connsiteX39" fmla="*/ 27828 w 649871"/>
                <a:gd name="connsiteY39" fmla="*/ 195655 h 967263"/>
                <a:gd name="connsiteX40" fmla="*/ 0 w 649871"/>
                <a:gd name="connsiteY40" fmla="*/ 175416 h 967263"/>
                <a:gd name="connsiteX41" fmla="*/ 0 w 649871"/>
                <a:gd name="connsiteY41" fmla="*/ 146685 h 967263"/>
                <a:gd name="connsiteX42" fmla="*/ 382657 w 649871"/>
                <a:gd name="connsiteY42" fmla="*/ 91440 h 967263"/>
                <a:gd name="connsiteX0" fmla="*/ 649871 w 649871"/>
                <a:gd name="connsiteY0" fmla="*/ 83628 h 904206"/>
                <a:gd name="connsiteX1" fmla="*/ 649871 w 649871"/>
                <a:gd name="connsiteY1" fmla="*/ 823682 h 904206"/>
                <a:gd name="connsiteX2" fmla="*/ 645115 w 649871"/>
                <a:gd name="connsiteY2" fmla="*/ 819877 h 904206"/>
                <a:gd name="connsiteX3" fmla="*/ 636682 w 649871"/>
                <a:gd name="connsiteY3" fmla="*/ 853609 h 904206"/>
                <a:gd name="connsiteX4" fmla="*/ 602950 w 649871"/>
                <a:gd name="connsiteY4" fmla="*/ 857825 h 904206"/>
                <a:gd name="connsiteX5" fmla="*/ 581868 w 649871"/>
                <a:gd name="connsiteY5" fmla="*/ 904206 h 904206"/>
                <a:gd name="connsiteX6" fmla="*/ 560786 w 649871"/>
                <a:gd name="connsiteY6" fmla="*/ 904206 h 904206"/>
                <a:gd name="connsiteX7" fmla="*/ 539704 w 649871"/>
                <a:gd name="connsiteY7" fmla="*/ 899990 h 904206"/>
                <a:gd name="connsiteX8" fmla="*/ 535487 w 649871"/>
                <a:gd name="connsiteY8" fmla="*/ 874691 h 904206"/>
                <a:gd name="connsiteX9" fmla="*/ 472241 w 649871"/>
                <a:gd name="connsiteY9" fmla="*/ 849392 h 904206"/>
                <a:gd name="connsiteX10" fmla="*/ 472241 w 649871"/>
                <a:gd name="connsiteY10" fmla="*/ 824094 h 904206"/>
                <a:gd name="connsiteX11" fmla="*/ 434293 w 649871"/>
                <a:gd name="connsiteY11" fmla="*/ 815661 h 904206"/>
                <a:gd name="connsiteX12" fmla="*/ 480673 w 649871"/>
                <a:gd name="connsiteY12" fmla="*/ 781929 h 904206"/>
                <a:gd name="connsiteX13" fmla="*/ 472241 w 649871"/>
                <a:gd name="connsiteY13" fmla="*/ 739765 h 904206"/>
                <a:gd name="connsiteX14" fmla="*/ 421643 w 649871"/>
                <a:gd name="connsiteY14" fmla="*/ 731332 h 904206"/>
                <a:gd name="connsiteX15" fmla="*/ 312016 w 649871"/>
                <a:gd name="connsiteY15" fmla="*/ 743982 h 904206"/>
                <a:gd name="connsiteX16" fmla="*/ 295150 w 649871"/>
                <a:gd name="connsiteY16" fmla="*/ 706034 h 904206"/>
                <a:gd name="connsiteX17" fmla="*/ 244553 w 649871"/>
                <a:gd name="connsiteY17" fmla="*/ 676518 h 904206"/>
                <a:gd name="connsiteX18" fmla="*/ 215038 w 649871"/>
                <a:gd name="connsiteY18" fmla="*/ 684951 h 904206"/>
                <a:gd name="connsiteX19" fmla="*/ 156008 w 649871"/>
                <a:gd name="connsiteY19" fmla="*/ 638571 h 904206"/>
                <a:gd name="connsiteX20" fmla="*/ 93605 w 649871"/>
                <a:gd name="connsiteY20" fmla="*/ 638571 h 904206"/>
                <a:gd name="connsiteX21" fmla="*/ 91075 w 649871"/>
                <a:gd name="connsiteY21" fmla="*/ 587973 h 904206"/>
                <a:gd name="connsiteX22" fmla="*/ 98664 w 649871"/>
                <a:gd name="connsiteY22" fmla="*/ 575324 h 904206"/>
                <a:gd name="connsiteX23" fmla="*/ 113843 w 649871"/>
                <a:gd name="connsiteY23" fmla="*/ 550025 h 904206"/>
                <a:gd name="connsiteX24" fmla="*/ 131552 w 649871"/>
                <a:gd name="connsiteY24" fmla="*/ 512077 h 904206"/>
                <a:gd name="connsiteX25" fmla="*/ 113843 w 649871"/>
                <a:gd name="connsiteY25" fmla="*/ 481719 h 904206"/>
                <a:gd name="connsiteX26" fmla="*/ 83485 w 649871"/>
                <a:gd name="connsiteY26" fmla="*/ 466540 h 904206"/>
                <a:gd name="connsiteX27" fmla="*/ 75895 w 649871"/>
                <a:gd name="connsiteY27" fmla="*/ 453891 h 904206"/>
                <a:gd name="connsiteX28" fmla="*/ 88545 w 649871"/>
                <a:gd name="connsiteY28" fmla="*/ 413413 h 904206"/>
                <a:gd name="connsiteX29" fmla="*/ 78425 w 649871"/>
                <a:gd name="connsiteY29" fmla="*/ 380524 h 904206"/>
                <a:gd name="connsiteX30" fmla="*/ 129023 w 649871"/>
                <a:gd name="connsiteY30" fmla="*/ 345106 h 904206"/>
                <a:gd name="connsiteX31" fmla="*/ 88545 w 649871"/>
                <a:gd name="connsiteY31" fmla="*/ 319808 h 904206"/>
                <a:gd name="connsiteX32" fmla="*/ 88545 w 649871"/>
                <a:gd name="connsiteY32" fmla="*/ 307158 h 904206"/>
                <a:gd name="connsiteX33" fmla="*/ 111314 w 649871"/>
                <a:gd name="connsiteY33" fmla="*/ 291979 h 904206"/>
                <a:gd name="connsiteX34" fmla="*/ 113843 w 649871"/>
                <a:gd name="connsiteY34" fmla="*/ 269210 h 904206"/>
                <a:gd name="connsiteX35" fmla="*/ 40477 w 649871"/>
                <a:gd name="connsiteY35" fmla="*/ 226203 h 904206"/>
                <a:gd name="connsiteX36" fmla="*/ 43007 w 649871"/>
                <a:gd name="connsiteY36" fmla="*/ 185725 h 904206"/>
                <a:gd name="connsiteX37" fmla="*/ 15179 w 649871"/>
                <a:gd name="connsiteY37" fmla="*/ 170546 h 904206"/>
                <a:gd name="connsiteX38" fmla="*/ 27828 w 649871"/>
                <a:gd name="connsiteY38" fmla="*/ 132598 h 904206"/>
                <a:gd name="connsiteX39" fmla="*/ 0 w 649871"/>
                <a:gd name="connsiteY39" fmla="*/ 112359 h 904206"/>
                <a:gd name="connsiteX40" fmla="*/ 0 w 649871"/>
                <a:gd name="connsiteY40" fmla="*/ 83628 h 904206"/>
                <a:gd name="connsiteX41" fmla="*/ 382657 w 649871"/>
                <a:gd name="connsiteY41" fmla="*/ 28383 h 904206"/>
                <a:gd name="connsiteX0" fmla="*/ 649871 w 649871"/>
                <a:gd name="connsiteY0" fmla="*/ 0 h 820578"/>
                <a:gd name="connsiteX1" fmla="*/ 649871 w 649871"/>
                <a:gd name="connsiteY1" fmla="*/ 740054 h 820578"/>
                <a:gd name="connsiteX2" fmla="*/ 645115 w 649871"/>
                <a:gd name="connsiteY2" fmla="*/ 736249 h 820578"/>
                <a:gd name="connsiteX3" fmla="*/ 636682 w 649871"/>
                <a:gd name="connsiteY3" fmla="*/ 769981 h 820578"/>
                <a:gd name="connsiteX4" fmla="*/ 602950 w 649871"/>
                <a:gd name="connsiteY4" fmla="*/ 774197 h 820578"/>
                <a:gd name="connsiteX5" fmla="*/ 581868 w 649871"/>
                <a:gd name="connsiteY5" fmla="*/ 820578 h 820578"/>
                <a:gd name="connsiteX6" fmla="*/ 560786 w 649871"/>
                <a:gd name="connsiteY6" fmla="*/ 820578 h 820578"/>
                <a:gd name="connsiteX7" fmla="*/ 539704 w 649871"/>
                <a:gd name="connsiteY7" fmla="*/ 816362 h 820578"/>
                <a:gd name="connsiteX8" fmla="*/ 535487 w 649871"/>
                <a:gd name="connsiteY8" fmla="*/ 791063 h 820578"/>
                <a:gd name="connsiteX9" fmla="*/ 472241 w 649871"/>
                <a:gd name="connsiteY9" fmla="*/ 765764 h 820578"/>
                <a:gd name="connsiteX10" fmla="*/ 472241 w 649871"/>
                <a:gd name="connsiteY10" fmla="*/ 740466 h 820578"/>
                <a:gd name="connsiteX11" fmla="*/ 434293 w 649871"/>
                <a:gd name="connsiteY11" fmla="*/ 732033 h 820578"/>
                <a:gd name="connsiteX12" fmla="*/ 480673 w 649871"/>
                <a:gd name="connsiteY12" fmla="*/ 698301 h 820578"/>
                <a:gd name="connsiteX13" fmla="*/ 472241 w 649871"/>
                <a:gd name="connsiteY13" fmla="*/ 656137 h 820578"/>
                <a:gd name="connsiteX14" fmla="*/ 421643 w 649871"/>
                <a:gd name="connsiteY14" fmla="*/ 647704 h 820578"/>
                <a:gd name="connsiteX15" fmla="*/ 312016 w 649871"/>
                <a:gd name="connsiteY15" fmla="*/ 660354 h 820578"/>
                <a:gd name="connsiteX16" fmla="*/ 295150 w 649871"/>
                <a:gd name="connsiteY16" fmla="*/ 622406 h 820578"/>
                <a:gd name="connsiteX17" fmla="*/ 244553 w 649871"/>
                <a:gd name="connsiteY17" fmla="*/ 592890 h 820578"/>
                <a:gd name="connsiteX18" fmla="*/ 215038 w 649871"/>
                <a:gd name="connsiteY18" fmla="*/ 601323 h 820578"/>
                <a:gd name="connsiteX19" fmla="*/ 156008 w 649871"/>
                <a:gd name="connsiteY19" fmla="*/ 554943 h 820578"/>
                <a:gd name="connsiteX20" fmla="*/ 93605 w 649871"/>
                <a:gd name="connsiteY20" fmla="*/ 554943 h 820578"/>
                <a:gd name="connsiteX21" fmla="*/ 91075 w 649871"/>
                <a:gd name="connsiteY21" fmla="*/ 504345 h 820578"/>
                <a:gd name="connsiteX22" fmla="*/ 98664 w 649871"/>
                <a:gd name="connsiteY22" fmla="*/ 491696 h 820578"/>
                <a:gd name="connsiteX23" fmla="*/ 113843 w 649871"/>
                <a:gd name="connsiteY23" fmla="*/ 466397 h 820578"/>
                <a:gd name="connsiteX24" fmla="*/ 131552 w 649871"/>
                <a:gd name="connsiteY24" fmla="*/ 428449 h 820578"/>
                <a:gd name="connsiteX25" fmla="*/ 113843 w 649871"/>
                <a:gd name="connsiteY25" fmla="*/ 398091 h 820578"/>
                <a:gd name="connsiteX26" fmla="*/ 83485 w 649871"/>
                <a:gd name="connsiteY26" fmla="*/ 382912 h 820578"/>
                <a:gd name="connsiteX27" fmla="*/ 75895 w 649871"/>
                <a:gd name="connsiteY27" fmla="*/ 370263 h 820578"/>
                <a:gd name="connsiteX28" fmla="*/ 88545 w 649871"/>
                <a:gd name="connsiteY28" fmla="*/ 329785 h 820578"/>
                <a:gd name="connsiteX29" fmla="*/ 78425 w 649871"/>
                <a:gd name="connsiteY29" fmla="*/ 296896 h 820578"/>
                <a:gd name="connsiteX30" fmla="*/ 129023 w 649871"/>
                <a:gd name="connsiteY30" fmla="*/ 261478 h 820578"/>
                <a:gd name="connsiteX31" fmla="*/ 88545 w 649871"/>
                <a:gd name="connsiteY31" fmla="*/ 236180 h 820578"/>
                <a:gd name="connsiteX32" fmla="*/ 88545 w 649871"/>
                <a:gd name="connsiteY32" fmla="*/ 223530 h 820578"/>
                <a:gd name="connsiteX33" fmla="*/ 111314 w 649871"/>
                <a:gd name="connsiteY33" fmla="*/ 208351 h 820578"/>
                <a:gd name="connsiteX34" fmla="*/ 113843 w 649871"/>
                <a:gd name="connsiteY34" fmla="*/ 185582 h 820578"/>
                <a:gd name="connsiteX35" fmla="*/ 40477 w 649871"/>
                <a:gd name="connsiteY35" fmla="*/ 142575 h 820578"/>
                <a:gd name="connsiteX36" fmla="*/ 43007 w 649871"/>
                <a:gd name="connsiteY36" fmla="*/ 102097 h 820578"/>
                <a:gd name="connsiteX37" fmla="*/ 15179 w 649871"/>
                <a:gd name="connsiteY37" fmla="*/ 86918 h 820578"/>
                <a:gd name="connsiteX38" fmla="*/ 27828 w 649871"/>
                <a:gd name="connsiteY38" fmla="*/ 48970 h 820578"/>
                <a:gd name="connsiteX39" fmla="*/ 0 w 649871"/>
                <a:gd name="connsiteY39" fmla="*/ 28731 h 820578"/>
                <a:gd name="connsiteX40" fmla="*/ 0 w 649871"/>
                <a:gd name="connsiteY40" fmla="*/ 0 h 82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9871" h="820578">
                  <a:moveTo>
                    <a:pt x="649871" y="0"/>
                  </a:moveTo>
                  <a:lnTo>
                    <a:pt x="649871" y="740054"/>
                  </a:lnTo>
                  <a:lnTo>
                    <a:pt x="645115" y="736249"/>
                  </a:lnTo>
                  <a:lnTo>
                    <a:pt x="636682" y="769981"/>
                  </a:lnTo>
                  <a:lnTo>
                    <a:pt x="602950" y="774197"/>
                  </a:lnTo>
                  <a:lnTo>
                    <a:pt x="581868" y="820578"/>
                  </a:lnTo>
                  <a:lnTo>
                    <a:pt x="560786" y="820578"/>
                  </a:lnTo>
                  <a:lnTo>
                    <a:pt x="539704" y="816362"/>
                  </a:lnTo>
                  <a:lnTo>
                    <a:pt x="535487" y="791063"/>
                  </a:lnTo>
                  <a:lnTo>
                    <a:pt x="472241" y="765764"/>
                  </a:lnTo>
                  <a:lnTo>
                    <a:pt x="472241" y="740466"/>
                  </a:lnTo>
                  <a:lnTo>
                    <a:pt x="434293" y="732033"/>
                  </a:lnTo>
                  <a:lnTo>
                    <a:pt x="480673" y="698301"/>
                  </a:lnTo>
                  <a:lnTo>
                    <a:pt x="472241" y="656137"/>
                  </a:lnTo>
                  <a:lnTo>
                    <a:pt x="421643" y="647704"/>
                  </a:lnTo>
                  <a:lnTo>
                    <a:pt x="312016" y="660354"/>
                  </a:lnTo>
                  <a:lnTo>
                    <a:pt x="295150" y="622406"/>
                  </a:lnTo>
                  <a:lnTo>
                    <a:pt x="244553" y="592890"/>
                  </a:lnTo>
                  <a:lnTo>
                    <a:pt x="215038" y="601323"/>
                  </a:lnTo>
                  <a:lnTo>
                    <a:pt x="156008" y="554943"/>
                  </a:lnTo>
                  <a:lnTo>
                    <a:pt x="93605" y="554943"/>
                  </a:lnTo>
                  <a:lnTo>
                    <a:pt x="91075" y="504345"/>
                  </a:lnTo>
                  <a:lnTo>
                    <a:pt x="98664" y="491696"/>
                  </a:lnTo>
                  <a:lnTo>
                    <a:pt x="113843" y="466397"/>
                  </a:lnTo>
                  <a:lnTo>
                    <a:pt x="131552" y="428449"/>
                  </a:lnTo>
                  <a:lnTo>
                    <a:pt x="113843" y="398091"/>
                  </a:lnTo>
                  <a:lnTo>
                    <a:pt x="83485" y="382912"/>
                  </a:lnTo>
                  <a:lnTo>
                    <a:pt x="75895" y="370263"/>
                  </a:lnTo>
                  <a:lnTo>
                    <a:pt x="88545" y="329785"/>
                  </a:lnTo>
                  <a:lnTo>
                    <a:pt x="78425" y="296896"/>
                  </a:lnTo>
                  <a:lnTo>
                    <a:pt x="129023" y="261478"/>
                  </a:lnTo>
                  <a:lnTo>
                    <a:pt x="88545" y="236180"/>
                  </a:lnTo>
                  <a:lnTo>
                    <a:pt x="88545" y="223530"/>
                  </a:lnTo>
                  <a:lnTo>
                    <a:pt x="111314" y="208351"/>
                  </a:lnTo>
                  <a:lnTo>
                    <a:pt x="113843" y="185582"/>
                  </a:lnTo>
                  <a:lnTo>
                    <a:pt x="40477" y="142575"/>
                  </a:lnTo>
                  <a:lnTo>
                    <a:pt x="43007" y="102097"/>
                  </a:lnTo>
                  <a:lnTo>
                    <a:pt x="15179" y="86918"/>
                  </a:lnTo>
                  <a:lnTo>
                    <a:pt x="27828" y="48970"/>
                  </a:lnTo>
                  <a:lnTo>
                    <a:pt x="0" y="28731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FA0028D-D353-D51D-152B-D40E29561AC5}"/>
                </a:ext>
              </a:extLst>
            </p:cNvPr>
            <p:cNvSpPr/>
            <p:nvPr/>
          </p:nvSpPr>
          <p:spPr>
            <a:xfrm>
              <a:off x="1580271" y="4075642"/>
              <a:ext cx="1115668" cy="1803792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71A9990-F856-AD15-1961-D8E85950FC00}"/>
                </a:ext>
              </a:extLst>
            </p:cNvPr>
            <p:cNvSpPr/>
            <p:nvPr/>
          </p:nvSpPr>
          <p:spPr>
            <a:xfrm>
              <a:off x="1908794" y="3743326"/>
              <a:ext cx="949062" cy="663727"/>
            </a:xfrm>
            <a:custGeom>
              <a:avLst/>
              <a:gdLst>
                <a:gd name="connsiteX0" fmla="*/ 143263 w 949062"/>
                <a:gd name="connsiteY0" fmla="*/ 0 h 663727"/>
                <a:gd name="connsiteX1" fmla="*/ 817508 w 949062"/>
                <a:gd name="connsiteY1" fmla="*/ 0 h 663727"/>
                <a:gd name="connsiteX2" fmla="*/ 817508 w 949062"/>
                <a:gd name="connsiteY2" fmla="*/ 28732 h 663727"/>
                <a:gd name="connsiteX3" fmla="*/ 845337 w 949062"/>
                <a:gd name="connsiteY3" fmla="*/ 48970 h 663727"/>
                <a:gd name="connsiteX4" fmla="*/ 832688 w 949062"/>
                <a:gd name="connsiteY4" fmla="*/ 86918 h 663727"/>
                <a:gd name="connsiteX5" fmla="*/ 860516 w 949062"/>
                <a:gd name="connsiteY5" fmla="*/ 102098 h 663727"/>
                <a:gd name="connsiteX6" fmla="*/ 857986 w 949062"/>
                <a:gd name="connsiteY6" fmla="*/ 142575 h 663727"/>
                <a:gd name="connsiteX7" fmla="*/ 931352 w 949062"/>
                <a:gd name="connsiteY7" fmla="*/ 185583 h 663727"/>
                <a:gd name="connsiteX8" fmla="*/ 928823 w 949062"/>
                <a:gd name="connsiteY8" fmla="*/ 208352 h 663727"/>
                <a:gd name="connsiteX9" fmla="*/ 906054 w 949062"/>
                <a:gd name="connsiteY9" fmla="*/ 223531 h 663727"/>
                <a:gd name="connsiteX10" fmla="*/ 906054 w 949062"/>
                <a:gd name="connsiteY10" fmla="*/ 236180 h 663727"/>
                <a:gd name="connsiteX11" fmla="*/ 946532 w 949062"/>
                <a:gd name="connsiteY11" fmla="*/ 261479 h 663727"/>
                <a:gd name="connsiteX12" fmla="*/ 895934 w 949062"/>
                <a:gd name="connsiteY12" fmla="*/ 296897 h 663727"/>
                <a:gd name="connsiteX13" fmla="*/ 906054 w 949062"/>
                <a:gd name="connsiteY13" fmla="*/ 329785 h 663727"/>
                <a:gd name="connsiteX14" fmla="*/ 893404 w 949062"/>
                <a:gd name="connsiteY14" fmla="*/ 370263 h 663727"/>
                <a:gd name="connsiteX15" fmla="*/ 900994 w 949062"/>
                <a:gd name="connsiteY15" fmla="*/ 382912 h 663727"/>
                <a:gd name="connsiteX16" fmla="*/ 931352 w 949062"/>
                <a:gd name="connsiteY16" fmla="*/ 398092 h 663727"/>
                <a:gd name="connsiteX17" fmla="*/ 949062 w 949062"/>
                <a:gd name="connsiteY17" fmla="*/ 428450 h 663727"/>
                <a:gd name="connsiteX18" fmla="*/ 931352 w 949062"/>
                <a:gd name="connsiteY18" fmla="*/ 466398 h 663727"/>
                <a:gd name="connsiteX19" fmla="*/ 916173 w 949062"/>
                <a:gd name="connsiteY19" fmla="*/ 491696 h 663727"/>
                <a:gd name="connsiteX20" fmla="*/ 908584 w 949062"/>
                <a:gd name="connsiteY20" fmla="*/ 504346 h 663727"/>
                <a:gd name="connsiteX21" fmla="*/ 911114 w 949062"/>
                <a:gd name="connsiteY21" fmla="*/ 554943 h 663727"/>
                <a:gd name="connsiteX22" fmla="*/ 883285 w 949062"/>
                <a:gd name="connsiteY22" fmla="*/ 557473 h 663727"/>
                <a:gd name="connsiteX23" fmla="*/ 855456 w 949062"/>
                <a:gd name="connsiteY23" fmla="*/ 603010 h 663727"/>
                <a:gd name="connsiteX24" fmla="*/ 825098 w 949062"/>
                <a:gd name="connsiteY24" fmla="*/ 610600 h 663727"/>
                <a:gd name="connsiteX25" fmla="*/ 789680 w 949062"/>
                <a:gd name="connsiteY25" fmla="*/ 653608 h 663727"/>
                <a:gd name="connsiteX26" fmla="*/ 751732 w 949062"/>
                <a:gd name="connsiteY26" fmla="*/ 635899 h 663727"/>
                <a:gd name="connsiteX27" fmla="*/ 701135 w 949062"/>
                <a:gd name="connsiteY27" fmla="*/ 663727 h 663727"/>
                <a:gd name="connsiteX28" fmla="*/ 680896 w 949062"/>
                <a:gd name="connsiteY28" fmla="*/ 638428 h 663727"/>
                <a:gd name="connsiteX29" fmla="*/ 630298 w 949062"/>
                <a:gd name="connsiteY29" fmla="*/ 630839 h 663727"/>
                <a:gd name="connsiteX30" fmla="*/ 622709 w 949062"/>
                <a:gd name="connsiteY30" fmla="*/ 610600 h 663727"/>
                <a:gd name="connsiteX31" fmla="*/ 589821 w 949062"/>
                <a:gd name="connsiteY31" fmla="*/ 600481 h 663727"/>
                <a:gd name="connsiteX32" fmla="*/ 589821 w 949062"/>
                <a:gd name="connsiteY32" fmla="*/ 547353 h 663727"/>
                <a:gd name="connsiteX33" fmla="*/ 569582 w 949062"/>
                <a:gd name="connsiteY33" fmla="*/ 514465 h 663727"/>
                <a:gd name="connsiteX34" fmla="*/ 531634 w 949062"/>
                <a:gd name="connsiteY34" fmla="*/ 509406 h 663727"/>
                <a:gd name="connsiteX35" fmla="*/ 511395 w 949062"/>
                <a:gd name="connsiteY35" fmla="*/ 489167 h 663727"/>
                <a:gd name="connsiteX36" fmla="*/ 465857 w 949062"/>
                <a:gd name="connsiteY36" fmla="*/ 458808 h 663727"/>
                <a:gd name="connsiteX37" fmla="*/ 445618 w 949062"/>
                <a:gd name="connsiteY37" fmla="*/ 484107 h 663727"/>
                <a:gd name="connsiteX38" fmla="*/ 410200 w 949062"/>
                <a:gd name="connsiteY38" fmla="*/ 456278 h 663727"/>
                <a:gd name="connsiteX39" fmla="*/ 379842 w 949062"/>
                <a:gd name="connsiteY39" fmla="*/ 463868 h 663727"/>
                <a:gd name="connsiteX40" fmla="*/ 341894 w 949062"/>
                <a:gd name="connsiteY40" fmla="*/ 451219 h 663727"/>
                <a:gd name="connsiteX41" fmla="*/ 329244 w 949062"/>
                <a:gd name="connsiteY41" fmla="*/ 425920 h 663727"/>
                <a:gd name="connsiteX42" fmla="*/ 293826 w 949062"/>
                <a:gd name="connsiteY42" fmla="*/ 433510 h 663727"/>
                <a:gd name="connsiteX43" fmla="*/ 260938 w 949062"/>
                <a:gd name="connsiteY43" fmla="*/ 418330 h 663727"/>
                <a:gd name="connsiteX44" fmla="*/ 240699 w 949062"/>
                <a:gd name="connsiteY44" fmla="*/ 403151 h 663727"/>
                <a:gd name="connsiteX45" fmla="*/ 200221 w 949062"/>
                <a:gd name="connsiteY45" fmla="*/ 387972 h 663727"/>
                <a:gd name="connsiteX46" fmla="*/ 187572 w 949062"/>
                <a:gd name="connsiteY46" fmla="*/ 332315 h 663727"/>
                <a:gd name="connsiteX47" fmla="*/ 134445 w 949062"/>
                <a:gd name="connsiteY47" fmla="*/ 339905 h 663727"/>
                <a:gd name="connsiteX48" fmla="*/ 129385 w 949062"/>
                <a:gd name="connsiteY48" fmla="*/ 362673 h 663727"/>
                <a:gd name="connsiteX49" fmla="*/ 91437 w 949062"/>
                <a:gd name="connsiteY49" fmla="*/ 347494 h 663727"/>
                <a:gd name="connsiteX50" fmla="*/ 0 w 949062"/>
                <a:gd name="connsiteY50" fmla="*/ 347494 h 663727"/>
                <a:gd name="connsiteX51" fmla="*/ 13011 w 949062"/>
                <a:gd name="connsiteY51" fmla="*/ 301957 h 663727"/>
                <a:gd name="connsiteX52" fmla="*/ 33250 w 949062"/>
                <a:gd name="connsiteY52" fmla="*/ 271598 h 663727"/>
                <a:gd name="connsiteX53" fmla="*/ 33250 w 949062"/>
                <a:gd name="connsiteY53" fmla="*/ 246300 h 663727"/>
                <a:gd name="connsiteX54" fmla="*/ 25660 w 949062"/>
                <a:gd name="connsiteY54" fmla="*/ 221001 h 663727"/>
                <a:gd name="connsiteX55" fmla="*/ 45899 w 949062"/>
                <a:gd name="connsiteY55" fmla="*/ 177993 h 663727"/>
                <a:gd name="connsiteX56" fmla="*/ 40840 w 949062"/>
                <a:gd name="connsiteY56" fmla="*/ 150165 h 663727"/>
                <a:gd name="connsiteX57" fmla="*/ 56019 w 949062"/>
                <a:gd name="connsiteY57" fmla="*/ 122336 h 663727"/>
                <a:gd name="connsiteX58" fmla="*/ 99027 w 949062"/>
                <a:gd name="connsiteY58" fmla="*/ 119807 h 663727"/>
                <a:gd name="connsiteX0" fmla="*/ 143263 w 949062"/>
                <a:gd name="connsiteY0" fmla="*/ 85726 h 749453"/>
                <a:gd name="connsiteX1" fmla="*/ 407686 w 949062"/>
                <a:gd name="connsiteY1" fmla="*/ 0 h 749453"/>
                <a:gd name="connsiteX2" fmla="*/ 817508 w 949062"/>
                <a:gd name="connsiteY2" fmla="*/ 85726 h 749453"/>
                <a:gd name="connsiteX3" fmla="*/ 817508 w 949062"/>
                <a:gd name="connsiteY3" fmla="*/ 114458 h 749453"/>
                <a:gd name="connsiteX4" fmla="*/ 845337 w 949062"/>
                <a:gd name="connsiteY4" fmla="*/ 134696 h 749453"/>
                <a:gd name="connsiteX5" fmla="*/ 832688 w 949062"/>
                <a:gd name="connsiteY5" fmla="*/ 172644 h 749453"/>
                <a:gd name="connsiteX6" fmla="*/ 860516 w 949062"/>
                <a:gd name="connsiteY6" fmla="*/ 187824 h 749453"/>
                <a:gd name="connsiteX7" fmla="*/ 857986 w 949062"/>
                <a:gd name="connsiteY7" fmla="*/ 228301 h 749453"/>
                <a:gd name="connsiteX8" fmla="*/ 931352 w 949062"/>
                <a:gd name="connsiteY8" fmla="*/ 271309 h 749453"/>
                <a:gd name="connsiteX9" fmla="*/ 928823 w 949062"/>
                <a:gd name="connsiteY9" fmla="*/ 294078 h 749453"/>
                <a:gd name="connsiteX10" fmla="*/ 906054 w 949062"/>
                <a:gd name="connsiteY10" fmla="*/ 309257 h 749453"/>
                <a:gd name="connsiteX11" fmla="*/ 906054 w 949062"/>
                <a:gd name="connsiteY11" fmla="*/ 321906 h 749453"/>
                <a:gd name="connsiteX12" fmla="*/ 946532 w 949062"/>
                <a:gd name="connsiteY12" fmla="*/ 347205 h 749453"/>
                <a:gd name="connsiteX13" fmla="*/ 895934 w 949062"/>
                <a:gd name="connsiteY13" fmla="*/ 382623 h 749453"/>
                <a:gd name="connsiteX14" fmla="*/ 906054 w 949062"/>
                <a:gd name="connsiteY14" fmla="*/ 415511 h 749453"/>
                <a:gd name="connsiteX15" fmla="*/ 893404 w 949062"/>
                <a:gd name="connsiteY15" fmla="*/ 455989 h 749453"/>
                <a:gd name="connsiteX16" fmla="*/ 900994 w 949062"/>
                <a:gd name="connsiteY16" fmla="*/ 468638 h 749453"/>
                <a:gd name="connsiteX17" fmla="*/ 931352 w 949062"/>
                <a:gd name="connsiteY17" fmla="*/ 483818 h 749453"/>
                <a:gd name="connsiteX18" fmla="*/ 949062 w 949062"/>
                <a:gd name="connsiteY18" fmla="*/ 514176 h 749453"/>
                <a:gd name="connsiteX19" fmla="*/ 931352 w 949062"/>
                <a:gd name="connsiteY19" fmla="*/ 552124 h 749453"/>
                <a:gd name="connsiteX20" fmla="*/ 916173 w 949062"/>
                <a:gd name="connsiteY20" fmla="*/ 577422 h 749453"/>
                <a:gd name="connsiteX21" fmla="*/ 908584 w 949062"/>
                <a:gd name="connsiteY21" fmla="*/ 590072 h 749453"/>
                <a:gd name="connsiteX22" fmla="*/ 911114 w 949062"/>
                <a:gd name="connsiteY22" fmla="*/ 640669 h 749453"/>
                <a:gd name="connsiteX23" fmla="*/ 883285 w 949062"/>
                <a:gd name="connsiteY23" fmla="*/ 643199 h 749453"/>
                <a:gd name="connsiteX24" fmla="*/ 855456 w 949062"/>
                <a:gd name="connsiteY24" fmla="*/ 688736 h 749453"/>
                <a:gd name="connsiteX25" fmla="*/ 825098 w 949062"/>
                <a:gd name="connsiteY25" fmla="*/ 696326 h 749453"/>
                <a:gd name="connsiteX26" fmla="*/ 789680 w 949062"/>
                <a:gd name="connsiteY26" fmla="*/ 739334 h 749453"/>
                <a:gd name="connsiteX27" fmla="*/ 751732 w 949062"/>
                <a:gd name="connsiteY27" fmla="*/ 721625 h 749453"/>
                <a:gd name="connsiteX28" fmla="*/ 701135 w 949062"/>
                <a:gd name="connsiteY28" fmla="*/ 749453 h 749453"/>
                <a:gd name="connsiteX29" fmla="*/ 680896 w 949062"/>
                <a:gd name="connsiteY29" fmla="*/ 724154 h 749453"/>
                <a:gd name="connsiteX30" fmla="*/ 630298 w 949062"/>
                <a:gd name="connsiteY30" fmla="*/ 716565 h 749453"/>
                <a:gd name="connsiteX31" fmla="*/ 622709 w 949062"/>
                <a:gd name="connsiteY31" fmla="*/ 696326 h 749453"/>
                <a:gd name="connsiteX32" fmla="*/ 589821 w 949062"/>
                <a:gd name="connsiteY32" fmla="*/ 686207 h 749453"/>
                <a:gd name="connsiteX33" fmla="*/ 589821 w 949062"/>
                <a:gd name="connsiteY33" fmla="*/ 633079 h 749453"/>
                <a:gd name="connsiteX34" fmla="*/ 569582 w 949062"/>
                <a:gd name="connsiteY34" fmla="*/ 600191 h 749453"/>
                <a:gd name="connsiteX35" fmla="*/ 531634 w 949062"/>
                <a:gd name="connsiteY35" fmla="*/ 595132 h 749453"/>
                <a:gd name="connsiteX36" fmla="*/ 511395 w 949062"/>
                <a:gd name="connsiteY36" fmla="*/ 574893 h 749453"/>
                <a:gd name="connsiteX37" fmla="*/ 465857 w 949062"/>
                <a:gd name="connsiteY37" fmla="*/ 544534 h 749453"/>
                <a:gd name="connsiteX38" fmla="*/ 445618 w 949062"/>
                <a:gd name="connsiteY38" fmla="*/ 569833 h 749453"/>
                <a:gd name="connsiteX39" fmla="*/ 410200 w 949062"/>
                <a:gd name="connsiteY39" fmla="*/ 542004 h 749453"/>
                <a:gd name="connsiteX40" fmla="*/ 379842 w 949062"/>
                <a:gd name="connsiteY40" fmla="*/ 549594 h 749453"/>
                <a:gd name="connsiteX41" fmla="*/ 341894 w 949062"/>
                <a:gd name="connsiteY41" fmla="*/ 536945 h 749453"/>
                <a:gd name="connsiteX42" fmla="*/ 329244 w 949062"/>
                <a:gd name="connsiteY42" fmla="*/ 511646 h 749453"/>
                <a:gd name="connsiteX43" fmla="*/ 293826 w 949062"/>
                <a:gd name="connsiteY43" fmla="*/ 519236 h 749453"/>
                <a:gd name="connsiteX44" fmla="*/ 260938 w 949062"/>
                <a:gd name="connsiteY44" fmla="*/ 504056 h 749453"/>
                <a:gd name="connsiteX45" fmla="*/ 240699 w 949062"/>
                <a:gd name="connsiteY45" fmla="*/ 488877 h 749453"/>
                <a:gd name="connsiteX46" fmla="*/ 200221 w 949062"/>
                <a:gd name="connsiteY46" fmla="*/ 473698 h 749453"/>
                <a:gd name="connsiteX47" fmla="*/ 187572 w 949062"/>
                <a:gd name="connsiteY47" fmla="*/ 418041 h 749453"/>
                <a:gd name="connsiteX48" fmla="*/ 134445 w 949062"/>
                <a:gd name="connsiteY48" fmla="*/ 425631 h 749453"/>
                <a:gd name="connsiteX49" fmla="*/ 129385 w 949062"/>
                <a:gd name="connsiteY49" fmla="*/ 448399 h 749453"/>
                <a:gd name="connsiteX50" fmla="*/ 91437 w 949062"/>
                <a:gd name="connsiteY50" fmla="*/ 433220 h 749453"/>
                <a:gd name="connsiteX51" fmla="*/ 0 w 949062"/>
                <a:gd name="connsiteY51" fmla="*/ 433220 h 749453"/>
                <a:gd name="connsiteX52" fmla="*/ 13011 w 949062"/>
                <a:gd name="connsiteY52" fmla="*/ 387683 h 749453"/>
                <a:gd name="connsiteX53" fmla="*/ 33250 w 949062"/>
                <a:gd name="connsiteY53" fmla="*/ 357324 h 749453"/>
                <a:gd name="connsiteX54" fmla="*/ 33250 w 949062"/>
                <a:gd name="connsiteY54" fmla="*/ 332026 h 749453"/>
                <a:gd name="connsiteX55" fmla="*/ 25660 w 949062"/>
                <a:gd name="connsiteY55" fmla="*/ 306727 h 749453"/>
                <a:gd name="connsiteX56" fmla="*/ 45899 w 949062"/>
                <a:gd name="connsiteY56" fmla="*/ 263719 h 749453"/>
                <a:gd name="connsiteX57" fmla="*/ 40840 w 949062"/>
                <a:gd name="connsiteY57" fmla="*/ 235891 h 749453"/>
                <a:gd name="connsiteX58" fmla="*/ 56019 w 949062"/>
                <a:gd name="connsiteY58" fmla="*/ 208062 h 749453"/>
                <a:gd name="connsiteX59" fmla="*/ 99027 w 949062"/>
                <a:gd name="connsiteY59" fmla="*/ 205533 h 749453"/>
                <a:gd name="connsiteX60" fmla="*/ 143263 w 949062"/>
                <a:gd name="connsiteY60" fmla="*/ 85726 h 749453"/>
                <a:gd name="connsiteX0" fmla="*/ 407686 w 949062"/>
                <a:gd name="connsiteY0" fmla="*/ 0 h 749453"/>
                <a:gd name="connsiteX1" fmla="*/ 817508 w 949062"/>
                <a:gd name="connsiteY1" fmla="*/ 85726 h 749453"/>
                <a:gd name="connsiteX2" fmla="*/ 817508 w 949062"/>
                <a:gd name="connsiteY2" fmla="*/ 114458 h 749453"/>
                <a:gd name="connsiteX3" fmla="*/ 845337 w 949062"/>
                <a:gd name="connsiteY3" fmla="*/ 134696 h 749453"/>
                <a:gd name="connsiteX4" fmla="*/ 832688 w 949062"/>
                <a:gd name="connsiteY4" fmla="*/ 172644 h 749453"/>
                <a:gd name="connsiteX5" fmla="*/ 860516 w 949062"/>
                <a:gd name="connsiteY5" fmla="*/ 187824 h 749453"/>
                <a:gd name="connsiteX6" fmla="*/ 857986 w 949062"/>
                <a:gd name="connsiteY6" fmla="*/ 228301 h 749453"/>
                <a:gd name="connsiteX7" fmla="*/ 931352 w 949062"/>
                <a:gd name="connsiteY7" fmla="*/ 271309 h 749453"/>
                <a:gd name="connsiteX8" fmla="*/ 928823 w 949062"/>
                <a:gd name="connsiteY8" fmla="*/ 294078 h 749453"/>
                <a:gd name="connsiteX9" fmla="*/ 906054 w 949062"/>
                <a:gd name="connsiteY9" fmla="*/ 309257 h 749453"/>
                <a:gd name="connsiteX10" fmla="*/ 906054 w 949062"/>
                <a:gd name="connsiteY10" fmla="*/ 321906 h 749453"/>
                <a:gd name="connsiteX11" fmla="*/ 946532 w 949062"/>
                <a:gd name="connsiteY11" fmla="*/ 347205 h 749453"/>
                <a:gd name="connsiteX12" fmla="*/ 895934 w 949062"/>
                <a:gd name="connsiteY12" fmla="*/ 382623 h 749453"/>
                <a:gd name="connsiteX13" fmla="*/ 906054 w 949062"/>
                <a:gd name="connsiteY13" fmla="*/ 415511 h 749453"/>
                <a:gd name="connsiteX14" fmla="*/ 893404 w 949062"/>
                <a:gd name="connsiteY14" fmla="*/ 455989 h 749453"/>
                <a:gd name="connsiteX15" fmla="*/ 900994 w 949062"/>
                <a:gd name="connsiteY15" fmla="*/ 468638 h 749453"/>
                <a:gd name="connsiteX16" fmla="*/ 931352 w 949062"/>
                <a:gd name="connsiteY16" fmla="*/ 483818 h 749453"/>
                <a:gd name="connsiteX17" fmla="*/ 949062 w 949062"/>
                <a:gd name="connsiteY17" fmla="*/ 514176 h 749453"/>
                <a:gd name="connsiteX18" fmla="*/ 931352 w 949062"/>
                <a:gd name="connsiteY18" fmla="*/ 552124 h 749453"/>
                <a:gd name="connsiteX19" fmla="*/ 916173 w 949062"/>
                <a:gd name="connsiteY19" fmla="*/ 577422 h 749453"/>
                <a:gd name="connsiteX20" fmla="*/ 908584 w 949062"/>
                <a:gd name="connsiteY20" fmla="*/ 590072 h 749453"/>
                <a:gd name="connsiteX21" fmla="*/ 911114 w 949062"/>
                <a:gd name="connsiteY21" fmla="*/ 640669 h 749453"/>
                <a:gd name="connsiteX22" fmla="*/ 883285 w 949062"/>
                <a:gd name="connsiteY22" fmla="*/ 643199 h 749453"/>
                <a:gd name="connsiteX23" fmla="*/ 855456 w 949062"/>
                <a:gd name="connsiteY23" fmla="*/ 688736 h 749453"/>
                <a:gd name="connsiteX24" fmla="*/ 825098 w 949062"/>
                <a:gd name="connsiteY24" fmla="*/ 696326 h 749453"/>
                <a:gd name="connsiteX25" fmla="*/ 789680 w 949062"/>
                <a:gd name="connsiteY25" fmla="*/ 739334 h 749453"/>
                <a:gd name="connsiteX26" fmla="*/ 751732 w 949062"/>
                <a:gd name="connsiteY26" fmla="*/ 721625 h 749453"/>
                <a:gd name="connsiteX27" fmla="*/ 701135 w 949062"/>
                <a:gd name="connsiteY27" fmla="*/ 749453 h 749453"/>
                <a:gd name="connsiteX28" fmla="*/ 680896 w 949062"/>
                <a:gd name="connsiteY28" fmla="*/ 724154 h 749453"/>
                <a:gd name="connsiteX29" fmla="*/ 630298 w 949062"/>
                <a:gd name="connsiteY29" fmla="*/ 716565 h 749453"/>
                <a:gd name="connsiteX30" fmla="*/ 622709 w 949062"/>
                <a:gd name="connsiteY30" fmla="*/ 696326 h 749453"/>
                <a:gd name="connsiteX31" fmla="*/ 589821 w 949062"/>
                <a:gd name="connsiteY31" fmla="*/ 686207 h 749453"/>
                <a:gd name="connsiteX32" fmla="*/ 589821 w 949062"/>
                <a:gd name="connsiteY32" fmla="*/ 633079 h 749453"/>
                <a:gd name="connsiteX33" fmla="*/ 569582 w 949062"/>
                <a:gd name="connsiteY33" fmla="*/ 600191 h 749453"/>
                <a:gd name="connsiteX34" fmla="*/ 531634 w 949062"/>
                <a:gd name="connsiteY34" fmla="*/ 595132 h 749453"/>
                <a:gd name="connsiteX35" fmla="*/ 511395 w 949062"/>
                <a:gd name="connsiteY35" fmla="*/ 574893 h 749453"/>
                <a:gd name="connsiteX36" fmla="*/ 465857 w 949062"/>
                <a:gd name="connsiteY36" fmla="*/ 544534 h 749453"/>
                <a:gd name="connsiteX37" fmla="*/ 445618 w 949062"/>
                <a:gd name="connsiteY37" fmla="*/ 569833 h 749453"/>
                <a:gd name="connsiteX38" fmla="*/ 410200 w 949062"/>
                <a:gd name="connsiteY38" fmla="*/ 542004 h 749453"/>
                <a:gd name="connsiteX39" fmla="*/ 379842 w 949062"/>
                <a:gd name="connsiteY39" fmla="*/ 549594 h 749453"/>
                <a:gd name="connsiteX40" fmla="*/ 341894 w 949062"/>
                <a:gd name="connsiteY40" fmla="*/ 536945 h 749453"/>
                <a:gd name="connsiteX41" fmla="*/ 329244 w 949062"/>
                <a:gd name="connsiteY41" fmla="*/ 511646 h 749453"/>
                <a:gd name="connsiteX42" fmla="*/ 293826 w 949062"/>
                <a:gd name="connsiteY42" fmla="*/ 519236 h 749453"/>
                <a:gd name="connsiteX43" fmla="*/ 260938 w 949062"/>
                <a:gd name="connsiteY43" fmla="*/ 504056 h 749453"/>
                <a:gd name="connsiteX44" fmla="*/ 240699 w 949062"/>
                <a:gd name="connsiteY44" fmla="*/ 488877 h 749453"/>
                <a:gd name="connsiteX45" fmla="*/ 200221 w 949062"/>
                <a:gd name="connsiteY45" fmla="*/ 473698 h 749453"/>
                <a:gd name="connsiteX46" fmla="*/ 187572 w 949062"/>
                <a:gd name="connsiteY46" fmla="*/ 418041 h 749453"/>
                <a:gd name="connsiteX47" fmla="*/ 134445 w 949062"/>
                <a:gd name="connsiteY47" fmla="*/ 425631 h 749453"/>
                <a:gd name="connsiteX48" fmla="*/ 129385 w 949062"/>
                <a:gd name="connsiteY48" fmla="*/ 448399 h 749453"/>
                <a:gd name="connsiteX49" fmla="*/ 91437 w 949062"/>
                <a:gd name="connsiteY49" fmla="*/ 433220 h 749453"/>
                <a:gd name="connsiteX50" fmla="*/ 0 w 949062"/>
                <a:gd name="connsiteY50" fmla="*/ 433220 h 749453"/>
                <a:gd name="connsiteX51" fmla="*/ 13011 w 949062"/>
                <a:gd name="connsiteY51" fmla="*/ 387683 h 749453"/>
                <a:gd name="connsiteX52" fmla="*/ 33250 w 949062"/>
                <a:gd name="connsiteY52" fmla="*/ 357324 h 749453"/>
                <a:gd name="connsiteX53" fmla="*/ 33250 w 949062"/>
                <a:gd name="connsiteY53" fmla="*/ 332026 h 749453"/>
                <a:gd name="connsiteX54" fmla="*/ 25660 w 949062"/>
                <a:gd name="connsiteY54" fmla="*/ 306727 h 749453"/>
                <a:gd name="connsiteX55" fmla="*/ 45899 w 949062"/>
                <a:gd name="connsiteY55" fmla="*/ 263719 h 749453"/>
                <a:gd name="connsiteX56" fmla="*/ 40840 w 949062"/>
                <a:gd name="connsiteY56" fmla="*/ 235891 h 749453"/>
                <a:gd name="connsiteX57" fmla="*/ 56019 w 949062"/>
                <a:gd name="connsiteY57" fmla="*/ 208062 h 749453"/>
                <a:gd name="connsiteX58" fmla="*/ 99027 w 949062"/>
                <a:gd name="connsiteY58" fmla="*/ 205533 h 749453"/>
                <a:gd name="connsiteX59" fmla="*/ 143263 w 949062"/>
                <a:gd name="connsiteY59" fmla="*/ 85726 h 749453"/>
                <a:gd name="connsiteX60" fmla="*/ 499126 w 949062"/>
                <a:gd name="connsiteY60" fmla="*/ 91440 h 749453"/>
                <a:gd name="connsiteX0" fmla="*/ 817508 w 949062"/>
                <a:gd name="connsiteY0" fmla="*/ 36332 h 700059"/>
                <a:gd name="connsiteX1" fmla="*/ 817508 w 949062"/>
                <a:gd name="connsiteY1" fmla="*/ 65064 h 700059"/>
                <a:gd name="connsiteX2" fmla="*/ 845337 w 949062"/>
                <a:gd name="connsiteY2" fmla="*/ 85302 h 700059"/>
                <a:gd name="connsiteX3" fmla="*/ 832688 w 949062"/>
                <a:gd name="connsiteY3" fmla="*/ 123250 h 700059"/>
                <a:gd name="connsiteX4" fmla="*/ 860516 w 949062"/>
                <a:gd name="connsiteY4" fmla="*/ 138430 h 700059"/>
                <a:gd name="connsiteX5" fmla="*/ 857986 w 949062"/>
                <a:gd name="connsiteY5" fmla="*/ 178907 h 700059"/>
                <a:gd name="connsiteX6" fmla="*/ 931352 w 949062"/>
                <a:gd name="connsiteY6" fmla="*/ 221915 h 700059"/>
                <a:gd name="connsiteX7" fmla="*/ 928823 w 949062"/>
                <a:gd name="connsiteY7" fmla="*/ 244684 h 700059"/>
                <a:gd name="connsiteX8" fmla="*/ 906054 w 949062"/>
                <a:gd name="connsiteY8" fmla="*/ 259863 h 700059"/>
                <a:gd name="connsiteX9" fmla="*/ 906054 w 949062"/>
                <a:gd name="connsiteY9" fmla="*/ 272512 h 700059"/>
                <a:gd name="connsiteX10" fmla="*/ 946532 w 949062"/>
                <a:gd name="connsiteY10" fmla="*/ 297811 h 700059"/>
                <a:gd name="connsiteX11" fmla="*/ 895934 w 949062"/>
                <a:gd name="connsiteY11" fmla="*/ 333229 h 700059"/>
                <a:gd name="connsiteX12" fmla="*/ 906054 w 949062"/>
                <a:gd name="connsiteY12" fmla="*/ 366117 h 700059"/>
                <a:gd name="connsiteX13" fmla="*/ 893404 w 949062"/>
                <a:gd name="connsiteY13" fmla="*/ 406595 h 700059"/>
                <a:gd name="connsiteX14" fmla="*/ 900994 w 949062"/>
                <a:gd name="connsiteY14" fmla="*/ 419244 h 700059"/>
                <a:gd name="connsiteX15" fmla="*/ 931352 w 949062"/>
                <a:gd name="connsiteY15" fmla="*/ 434424 h 700059"/>
                <a:gd name="connsiteX16" fmla="*/ 949062 w 949062"/>
                <a:gd name="connsiteY16" fmla="*/ 464782 h 700059"/>
                <a:gd name="connsiteX17" fmla="*/ 931352 w 949062"/>
                <a:gd name="connsiteY17" fmla="*/ 502730 h 700059"/>
                <a:gd name="connsiteX18" fmla="*/ 916173 w 949062"/>
                <a:gd name="connsiteY18" fmla="*/ 528028 h 700059"/>
                <a:gd name="connsiteX19" fmla="*/ 908584 w 949062"/>
                <a:gd name="connsiteY19" fmla="*/ 540678 h 700059"/>
                <a:gd name="connsiteX20" fmla="*/ 911114 w 949062"/>
                <a:gd name="connsiteY20" fmla="*/ 591275 h 700059"/>
                <a:gd name="connsiteX21" fmla="*/ 883285 w 949062"/>
                <a:gd name="connsiteY21" fmla="*/ 593805 h 700059"/>
                <a:gd name="connsiteX22" fmla="*/ 855456 w 949062"/>
                <a:gd name="connsiteY22" fmla="*/ 639342 h 700059"/>
                <a:gd name="connsiteX23" fmla="*/ 825098 w 949062"/>
                <a:gd name="connsiteY23" fmla="*/ 646932 h 700059"/>
                <a:gd name="connsiteX24" fmla="*/ 789680 w 949062"/>
                <a:gd name="connsiteY24" fmla="*/ 689940 h 700059"/>
                <a:gd name="connsiteX25" fmla="*/ 751732 w 949062"/>
                <a:gd name="connsiteY25" fmla="*/ 672231 h 700059"/>
                <a:gd name="connsiteX26" fmla="*/ 701135 w 949062"/>
                <a:gd name="connsiteY26" fmla="*/ 700059 h 700059"/>
                <a:gd name="connsiteX27" fmla="*/ 680896 w 949062"/>
                <a:gd name="connsiteY27" fmla="*/ 674760 h 700059"/>
                <a:gd name="connsiteX28" fmla="*/ 630298 w 949062"/>
                <a:gd name="connsiteY28" fmla="*/ 667171 h 700059"/>
                <a:gd name="connsiteX29" fmla="*/ 622709 w 949062"/>
                <a:gd name="connsiteY29" fmla="*/ 646932 h 700059"/>
                <a:gd name="connsiteX30" fmla="*/ 589821 w 949062"/>
                <a:gd name="connsiteY30" fmla="*/ 636813 h 700059"/>
                <a:gd name="connsiteX31" fmla="*/ 589821 w 949062"/>
                <a:gd name="connsiteY31" fmla="*/ 583685 h 700059"/>
                <a:gd name="connsiteX32" fmla="*/ 569582 w 949062"/>
                <a:gd name="connsiteY32" fmla="*/ 550797 h 700059"/>
                <a:gd name="connsiteX33" fmla="*/ 531634 w 949062"/>
                <a:gd name="connsiteY33" fmla="*/ 545738 h 700059"/>
                <a:gd name="connsiteX34" fmla="*/ 511395 w 949062"/>
                <a:gd name="connsiteY34" fmla="*/ 525499 h 700059"/>
                <a:gd name="connsiteX35" fmla="*/ 465857 w 949062"/>
                <a:gd name="connsiteY35" fmla="*/ 495140 h 700059"/>
                <a:gd name="connsiteX36" fmla="*/ 445618 w 949062"/>
                <a:gd name="connsiteY36" fmla="*/ 520439 h 700059"/>
                <a:gd name="connsiteX37" fmla="*/ 410200 w 949062"/>
                <a:gd name="connsiteY37" fmla="*/ 492610 h 700059"/>
                <a:gd name="connsiteX38" fmla="*/ 379842 w 949062"/>
                <a:gd name="connsiteY38" fmla="*/ 500200 h 700059"/>
                <a:gd name="connsiteX39" fmla="*/ 341894 w 949062"/>
                <a:gd name="connsiteY39" fmla="*/ 487551 h 700059"/>
                <a:gd name="connsiteX40" fmla="*/ 329244 w 949062"/>
                <a:gd name="connsiteY40" fmla="*/ 462252 h 700059"/>
                <a:gd name="connsiteX41" fmla="*/ 293826 w 949062"/>
                <a:gd name="connsiteY41" fmla="*/ 469842 h 700059"/>
                <a:gd name="connsiteX42" fmla="*/ 260938 w 949062"/>
                <a:gd name="connsiteY42" fmla="*/ 454662 h 700059"/>
                <a:gd name="connsiteX43" fmla="*/ 240699 w 949062"/>
                <a:gd name="connsiteY43" fmla="*/ 439483 h 700059"/>
                <a:gd name="connsiteX44" fmla="*/ 200221 w 949062"/>
                <a:gd name="connsiteY44" fmla="*/ 424304 h 700059"/>
                <a:gd name="connsiteX45" fmla="*/ 187572 w 949062"/>
                <a:gd name="connsiteY45" fmla="*/ 368647 h 700059"/>
                <a:gd name="connsiteX46" fmla="*/ 134445 w 949062"/>
                <a:gd name="connsiteY46" fmla="*/ 376237 h 700059"/>
                <a:gd name="connsiteX47" fmla="*/ 129385 w 949062"/>
                <a:gd name="connsiteY47" fmla="*/ 399005 h 700059"/>
                <a:gd name="connsiteX48" fmla="*/ 91437 w 949062"/>
                <a:gd name="connsiteY48" fmla="*/ 383826 h 700059"/>
                <a:gd name="connsiteX49" fmla="*/ 0 w 949062"/>
                <a:gd name="connsiteY49" fmla="*/ 383826 h 700059"/>
                <a:gd name="connsiteX50" fmla="*/ 13011 w 949062"/>
                <a:gd name="connsiteY50" fmla="*/ 338289 h 700059"/>
                <a:gd name="connsiteX51" fmla="*/ 33250 w 949062"/>
                <a:gd name="connsiteY51" fmla="*/ 307930 h 700059"/>
                <a:gd name="connsiteX52" fmla="*/ 33250 w 949062"/>
                <a:gd name="connsiteY52" fmla="*/ 282632 h 700059"/>
                <a:gd name="connsiteX53" fmla="*/ 25660 w 949062"/>
                <a:gd name="connsiteY53" fmla="*/ 257333 h 700059"/>
                <a:gd name="connsiteX54" fmla="*/ 45899 w 949062"/>
                <a:gd name="connsiteY54" fmla="*/ 214325 h 700059"/>
                <a:gd name="connsiteX55" fmla="*/ 40840 w 949062"/>
                <a:gd name="connsiteY55" fmla="*/ 186497 h 700059"/>
                <a:gd name="connsiteX56" fmla="*/ 56019 w 949062"/>
                <a:gd name="connsiteY56" fmla="*/ 158668 h 700059"/>
                <a:gd name="connsiteX57" fmla="*/ 99027 w 949062"/>
                <a:gd name="connsiteY57" fmla="*/ 156139 h 700059"/>
                <a:gd name="connsiteX58" fmla="*/ 143263 w 949062"/>
                <a:gd name="connsiteY58" fmla="*/ 36332 h 700059"/>
                <a:gd name="connsiteX59" fmla="*/ 499126 w 949062"/>
                <a:gd name="connsiteY59" fmla="*/ 42046 h 700059"/>
                <a:gd name="connsiteX0" fmla="*/ 817508 w 949062"/>
                <a:gd name="connsiteY0" fmla="*/ 0 h 663727"/>
                <a:gd name="connsiteX1" fmla="*/ 817508 w 949062"/>
                <a:gd name="connsiteY1" fmla="*/ 28732 h 663727"/>
                <a:gd name="connsiteX2" fmla="*/ 845337 w 949062"/>
                <a:gd name="connsiteY2" fmla="*/ 48970 h 663727"/>
                <a:gd name="connsiteX3" fmla="*/ 832688 w 949062"/>
                <a:gd name="connsiteY3" fmla="*/ 86918 h 663727"/>
                <a:gd name="connsiteX4" fmla="*/ 860516 w 949062"/>
                <a:gd name="connsiteY4" fmla="*/ 102098 h 663727"/>
                <a:gd name="connsiteX5" fmla="*/ 857986 w 949062"/>
                <a:gd name="connsiteY5" fmla="*/ 142575 h 663727"/>
                <a:gd name="connsiteX6" fmla="*/ 931352 w 949062"/>
                <a:gd name="connsiteY6" fmla="*/ 185583 h 663727"/>
                <a:gd name="connsiteX7" fmla="*/ 928823 w 949062"/>
                <a:gd name="connsiteY7" fmla="*/ 208352 h 663727"/>
                <a:gd name="connsiteX8" fmla="*/ 906054 w 949062"/>
                <a:gd name="connsiteY8" fmla="*/ 223531 h 663727"/>
                <a:gd name="connsiteX9" fmla="*/ 906054 w 949062"/>
                <a:gd name="connsiteY9" fmla="*/ 236180 h 663727"/>
                <a:gd name="connsiteX10" fmla="*/ 946532 w 949062"/>
                <a:gd name="connsiteY10" fmla="*/ 261479 h 663727"/>
                <a:gd name="connsiteX11" fmla="*/ 895934 w 949062"/>
                <a:gd name="connsiteY11" fmla="*/ 296897 h 663727"/>
                <a:gd name="connsiteX12" fmla="*/ 906054 w 949062"/>
                <a:gd name="connsiteY12" fmla="*/ 329785 h 663727"/>
                <a:gd name="connsiteX13" fmla="*/ 893404 w 949062"/>
                <a:gd name="connsiteY13" fmla="*/ 370263 h 663727"/>
                <a:gd name="connsiteX14" fmla="*/ 900994 w 949062"/>
                <a:gd name="connsiteY14" fmla="*/ 382912 h 663727"/>
                <a:gd name="connsiteX15" fmla="*/ 931352 w 949062"/>
                <a:gd name="connsiteY15" fmla="*/ 398092 h 663727"/>
                <a:gd name="connsiteX16" fmla="*/ 949062 w 949062"/>
                <a:gd name="connsiteY16" fmla="*/ 428450 h 663727"/>
                <a:gd name="connsiteX17" fmla="*/ 931352 w 949062"/>
                <a:gd name="connsiteY17" fmla="*/ 466398 h 663727"/>
                <a:gd name="connsiteX18" fmla="*/ 916173 w 949062"/>
                <a:gd name="connsiteY18" fmla="*/ 491696 h 663727"/>
                <a:gd name="connsiteX19" fmla="*/ 908584 w 949062"/>
                <a:gd name="connsiteY19" fmla="*/ 504346 h 663727"/>
                <a:gd name="connsiteX20" fmla="*/ 911114 w 949062"/>
                <a:gd name="connsiteY20" fmla="*/ 554943 h 663727"/>
                <a:gd name="connsiteX21" fmla="*/ 883285 w 949062"/>
                <a:gd name="connsiteY21" fmla="*/ 557473 h 663727"/>
                <a:gd name="connsiteX22" fmla="*/ 855456 w 949062"/>
                <a:gd name="connsiteY22" fmla="*/ 603010 h 663727"/>
                <a:gd name="connsiteX23" fmla="*/ 825098 w 949062"/>
                <a:gd name="connsiteY23" fmla="*/ 610600 h 663727"/>
                <a:gd name="connsiteX24" fmla="*/ 789680 w 949062"/>
                <a:gd name="connsiteY24" fmla="*/ 653608 h 663727"/>
                <a:gd name="connsiteX25" fmla="*/ 751732 w 949062"/>
                <a:gd name="connsiteY25" fmla="*/ 635899 h 663727"/>
                <a:gd name="connsiteX26" fmla="*/ 701135 w 949062"/>
                <a:gd name="connsiteY26" fmla="*/ 663727 h 663727"/>
                <a:gd name="connsiteX27" fmla="*/ 680896 w 949062"/>
                <a:gd name="connsiteY27" fmla="*/ 638428 h 663727"/>
                <a:gd name="connsiteX28" fmla="*/ 630298 w 949062"/>
                <a:gd name="connsiteY28" fmla="*/ 630839 h 663727"/>
                <a:gd name="connsiteX29" fmla="*/ 622709 w 949062"/>
                <a:gd name="connsiteY29" fmla="*/ 610600 h 663727"/>
                <a:gd name="connsiteX30" fmla="*/ 589821 w 949062"/>
                <a:gd name="connsiteY30" fmla="*/ 600481 h 663727"/>
                <a:gd name="connsiteX31" fmla="*/ 589821 w 949062"/>
                <a:gd name="connsiteY31" fmla="*/ 547353 h 663727"/>
                <a:gd name="connsiteX32" fmla="*/ 569582 w 949062"/>
                <a:gd name="connsiteY32" fmla="*/ 514465 h 663727"/>
                <a:gd name="connsiteX33" fmla="*/ 531634 w 949062"/>
                <a:gd name="connsiteY33" fmla="*/ 509406 h 663727"/>
                <a:gd name="connsiteX34" fmla="*/ 511395 w 949062"/>
                <a:gd name="connsiteY34" fmla="*/ 489167 h 663727"/>
                <a:gd name="connsiteX35" fmla="*/ 465857 w 949062"/>
                <a:gd name="connsiteY35" fmla="*/ 458808 h 663727"/>
                <a:gd name="connsiteX36" fmla="*/ 445618 w 949062"/>
                <a:gd name="connsiteY36" fmla="*/ 484107 h 663727"/>
                <a:gd name="connsiteX37" fmla="*/ 410200 w 949062"/>
                <a:gd name="connsiteY37" fmla="*/ 456278 h 663727"/>
                <a:gd name="connsiteX38" fmla="*/ 379842 w 949062"/>
                <a:gd name="connsiteY38" fmla="*/ 463868 h 663727"/>
                <a:gd name="connsiteX39" fmla="*/ 341894 w 949062"/>
                <a:gd name="connsiteY39" fmla="*/ 451219 h 663727"/>
                <a:gd name="connsiteX40" fmla="*/ 329244 w 949062"/>
                <a:gd name="connsiteY40" fmla="*/ 425920 h 663727"/>
                <a:gd name="connsiteX41" fmla="*/ 293826 w 949062"/>
                <a:gd name="connsiteY41" fmla="*/ 433510 h 663727"/>
                <a:gd name="connsiteX42" fmla="*/ 260938 w 949062"/>
                <a:gd name="connsiteY42" fmla="*/ 418330 h 663727"/>
                <a:gd name="connsiteX43" fmla="*/ 240699 w 949062"/>
                <a:gd name="connsiteY43" fmla="*/ 403151 h 663727"/>
                <a:gd name="connsiteX44" fmla="*/ 200221 w 949062"/>
                <a:gd name="connsiteY44" fmla="*/ 387972 h 663727"/>
                <a:gd name="connsiteX45" fmla="*/ 187572 w 949062"/>
                <a:gd name="connsiteY45" fmla="*/ 332315 h 663727"/>
                <a:gd name="connsiteX46" fmla="*/ 134445 w 949062"/>
                <a:gd name="connsiteY46" fmla="*/ 339905 h 663727"/>
                <a:gd name="connsiteX47" fmla="*/ 129385 w 949062"/>
                <a:gd name="connsiteY47" fmla="*/ 362673 h 663727"/>
                <a:gd name="connsiteX48" fmla="*/ 91437 w 949062"/>
                <a:gd name="connsiteY48" fmla="*/ 347494 h 663727"/>
                <a:gd name="connsiteX49" fmla="*/ 0 w 949062"/>
                <a:gd name="connsiteY49" fmla="*/ 347494 h 663727"/>
                <a:gd name="connsiteX50" fmla="*/ 13011 w 949062"/>
                <a:gd name="connsiteY50" fmla="*/ 301957 h 663727"/>
                <a:gd name="connsiteX51" fmla="*/ 33250 w 949062"/>
                <a:gd name="connsiteY51" fmla="*/ 271598 h 663727"/>
                <a:gd name="connsiteX52" fmla="*/ 33250 w 949062"/>
                <a:gd name="connsiteY52" fmla="*/ 246300 h 663727"/>
                <a:gd name="connsiteX53" fmla="*/ 25660 w 949062"/>
                <a:gd name="connsiteY53" fmla="*/ 221001 h 663727"/>
                <a:gd name="connsiteX54" fmla="*/ 45899 w 949062"/>
                <a:gd name="connsiteY54" fmla="*/ 177993 h 663727"/>
                <a:gd name="connsiteX55" fmla="*/ 40840 w 949062"/>
                <a:gd name="connsiteY55" fmla="*/ 150165 h 663727"/>
                <a:gd name="connsiteX56" fmla="*/ 56019 w 949062"/>
                <a:gd name="connsiteY56" fmla="*/ 122336 h 663727"/>
                <a:gd name="connsiteX57" fmla="*/ 99027 w 949062"/>
                <a:gd name="connsiteY57" fmla="*/ 119807 h 663727"/>
                <a:gd name="connsiteX58" fmla="*/ 143263 w 949062"/>
                <a:gd name="connsiteY58" fmla="*/ 0 h 6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949062" h="663727">
                  <a:moveTo>
                    <a:pt x="817508" y="0"/>
                  </a:moveTo>
                  <a:lnTo>
                    <a:pt x="817508" y="28732"/>
                  </a:lnTo>
                  <a:lnTo>
                    <a:pt x="845337" y="48970"/>
                  </a:lnTo>
                  <a:lnTo>
                    <a:pt x="832688" y="86918"/>
                  </a:lnTo>
                  <a:lnTo>
                    <a:pt x="860516" y="102098"/>
                  </a:lnTo>
                  <a:lnTo>
                    <a:pt x="857986" y="142575"/>
                  </a:lnTo>
                  <a:lnTo>
                    <a:pt x="931352" y="185583"/>
                  </a:lnTo>
                  <a:lnTo>
                    <a:pt x="928823" y="208352"/>
                  </a:lnTo>
                  <a:lnTo>
                    <a:pt x="906054" y="223531"/>
                  </a:lnTo>
                  <a:lnTo>
                    <a:pt x="906054" y="236180"/>
                  </a:lnTo>
                  <a:lnTo>
                    <a:pt x="946532" y="261479"/>
                  </a:lnTo>
                  <a:lnTo>
                    <a:pt x="895934" y="296897"/>
                  </a:lnTo>
                  <a:lnTo>
                    <a:pt x="906054" y="329785"/>
                  </a:lnTo>
                  <a:lnTo>
                    <a:pt x="893404" y="370263"/>
                  </a:lnTo>
                  <a:lnTo>
                    <a:pt x="900994" y="382912"/>
                  </a:lnTo>
                  <a:lnTo>
                    <a:pt x="931352" y="398092"/>
                  </a:lnTo>
                  <a:lnTo>
                    <a:pt x="949062" y="428450"/>
                  </a:lnTo>
                  <a:lnTo>
                    <a:pt x="931352" y="466398"/>
                  </a:lnTo>
                  <a:lnTo>
                    <a:pt x="916173" y="491696"/>
                  </a:lnTo>
                  <a:lnTo>
                    <a:pt x="908584" y="504346"/>
                  </a:lnTo>
                  <a:lnTo>
                    <a:pt x="911114" y="554943"/>
                  </a:lnTo>
                  <a:lnTo>
                    <a:pt x="883285" y="557473"/>
                  </a:lnTo>
                  <a:lnTo>
                    <a:pt x="855456" y="603010"/>
                  </a:lnTo>
                  <a:lnTo>
                    <a:pt x="825098" y="610600"/>
                  </a:lnTo>
                  <a:lnTo>
                    <a:pt x="789680" y="653608"/>
                  </a:lnTo>
                  <a:lnTo>
                    <a:pt x="751732" y="635899"/>
                  </a:lnTo>
                  <a:lnTo>
                    <a:pt x="701135" y="663727"/>
                  </a:lnTo>
                  <a:lnTo>
                    <a:pt x="680896" y="638428"/>
                  </a:lnTo>
                  <a:lnTo>
                    <a:pt x="630298" y="630839"/>
                  </a:lnTo>
                  <a:lnTo>
                    <a:pt x="622709" y="610600"/>
                  </a:lnTo>
                  <a:lnTo>
                    <a:pt x="589821" y="600481"/>
                  </a:lnTo>
                  <a:lnTo>
                    <a:pt x="589821" y="547353"/>
                  </a:lnTo>
                  <a:lnTo>
                    <a:pt x="569582" y="514465"/>
                  </a:lnTo>
                  <a:lnTo>
                    <a:pt x="531634" y="509406"/>
                  </a:lnTo>
                  <a:lnTo>
                    <a:pt x="511395" y="489167"/>
                  </a:lnTo>
                  <a:lnTo>
                    <a:pt x="465857" y="458808"/>
                  </a:lnTo>
                  <a:lnTo>
                    <a:pt x="445618" y="484107"/>
                  </a:lnTo>
                  <a:lnTo>
                    <a:pt x="410200" y="456278"/>
                  </a:lnTo>
                  <a:lnTo>
                    <a:pt x="379842" y="463868"/>
                  </a:lnTo>
                  <a:lnTo>
                    <a:pt x="341894" y="451219"/>
                  </a:lnTo>
                  <a:lnTo>
                    <a:pt x="329244" y="425920"/>
                  </a:lnTo>
                  <a:lnTo>
                    <a:pt x="293826" y="433510"/>
                  </a:lnTo>
                  <a:lnTo>
                    <a:pt x="260938" y="418330"/>
                  </a:lnTo>
                  <a:lnTo>
                    <a:pt x="240699" y="403151"/>
                  </a:lnTo>
                  <a:lnTo>
                    <a:pt x="200221" y="387972"/>
                  </a:lnTo>
                  <a:lnTo>
                    <a:pt x="187572" y="332315"/>
                  </a:lnTo>
                  <a:lnTo>
                    <a:pt x="134445" y="339905"/>
                  </a:lnTo>
                  <a:lnTo>
                    <a:pt x="129385" y="362673"/>
                  </a:lnTo>
                  <a:lnTo>
                    <a:pt x="91437" y="347494"/>
                  </a:lnTo>
                  <a:lnTo>
                    <a:pt x="0" y="347494"/>
                  </a:lnTo>
                  <a:lnTo>
                    <a:pt x="13011" y="301957"/>
                  </a:lnTo>
                  <a:lnTo>
                    <a:pt x="33250" y="271598"/>
                  </a:lnTo>
                  <a:lnTo>
                    <a:pt x="33250" y="246300"/>
                  </a:lnTo>
                  <a:lnTo>
                    <a:pt x="25660" y="221001"/>
                  </a:lnTo>
                  <a:lnTo>
                    <a:pt x="45899" y="177993"/>
                  </a:lnTo>
                  <a:lnTo>
                    <a:pt x="40840" y="150165"/>
                  </a:lnTo>
                  <a:lnTo>
                    <a:pt x="56019" y="122336"/>
                  </a:lnTo>
                  <a:lnTo>
                    <a:pt x="99027" y="119807"/>
                  </a:lnTo>
                  <a:lnTo>
                    <a:pt x="143263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67D9BB1-083B-465A-D2BF-E01A4A8F0266}"/>
                </a:ext>
              </a:extLst>
            </p:cNvPr>
            <p:cNvSpPr/>
            <p:nvPr/>
          </p:nvSpPr>
          <p:spPr>
            <a:xfrm>
              <a:off x="2317767" y="4298270"/>
              <a:ext cx="1058406" cy="1533098"/>
            </a:xfrm>
            <a:custGeom>
              <a:avLst/>
              <a:gdLst>
                <a:gd name="connsiteX0" fmla="*/ 502139 w 1058406"/>
                <a:gd name="connsiteY0" fmla="*/ 0 h 1533098"/>
                <a:gd name="connsiteX1" fmla="*/ 564543 w 1058406"/>
                <a:gd name="connsiteY1" fmla="*/ 0 h 1533098"/>
                <a:gd name="connsiteX2" fmla="*/ 623573 w 1058406"/>
                <a:gd name="connsiteY2" fmla="*/ 46381 h 1533098"/>
                <a:gd name="connsiteX3" fmla="*/ 653088 w 1058406"/>
                <a:gd name="connsiteY3" fmla="*/ 37948 h 1533098"/>
                <a:gd name="connsiteX4" fmla="*/ 703685 w 1058406"/>
                <a:gd name="connsiteY4" fmla="*/ 67463 h 1533098"/>
                <a:gd name="connsiteX5" fmla="*/ 720551 w 1058406"/>
                <a:gd name="connsiteY5" fmla="*/ 105411 h 1533098"/>
                <a:gd name="connsiteX6" fmla="*/ 830179 w 1058406"/>
                <a:gd name="connsiteY6" fmla="*/ 92762 h 1533098"/>
                <a:gd name="connsiteX7" fmla="*/ 880776 w 1058406"/>
                <a:gd name="connsiteY7" fmla="*/ 101195 h 1533098"/>
                <a:gd name="connsiteX8" fmla="*/ 889209 w 1058406"/>
                <a:gd name="connsiteY8" fmla="*/ 143359 h 1533098"/>
                <a:gd name="connsiteX9" fmla="*/ 842828 w 1058406"/>
                <a:gd name="connsiteY9" fmla="*/ 177091 h 1533098"/>
                <a:gd name="connsiteX10" fmla="*/ 880776 w 1058406"/>
                <a:gd name="connsiteY10" fmla="*/ 185524 h 1533098"/>
                <a:gd name="connsiteX11" fmla="*/ 880776 w 1058406"/>
                <a:gd name="connsiteY11" fmla="*/ 210822 h 1533098"/>
                <a:gd name="connsiteX12" fmla="*/ 944023 w 1058406"/>
                <a:gd name="connsiteY12" fmla="*/ 236121 h 1533098"/>
                <a:gd name="connsiteX13" fmla="*/ 948239 w 1058406"/>
                <a:gd name="connsiteY13" fmla="*/ 261420 h 1533098"/>
                <a:gd name="connsiteX14" fmla="*/ 969321 w 1058406"/>
                <a:gd name="connsiteY14" fmla="*/ 265636 h 1533098"/>
                <a:gd name="connsiteX15" fmla="*/ 990403 w 1058406"/>
                <a:gd name="connsiteY15" fmla="*/ 265636 h 1533098"/>
                <a:gd name="connsiteX16" fmla="*/ 1011486 w 1058406"/>
                <a:gd name="connsiteY16" fmla="*/ 219255 h 1533098"/>
                <a:gd name="connsiteX17" fmla="*/ 1045217 w 1058406"/>
                <a:gd name="connsiteY17" fmla="*/ 215039 h 1533098"/>
                <a:gd name="connsiteX18" fmla="*/ 1053650 w 1058406"/>
                <a:gd name="connsiteY18" fmla="*/ 181307 h 1533098"/>
                <a:gd name="connsiteX19" fmla="*/ 1058406 w 1058406"/>
                <a:gd name="connsiteY19" fmla="*/ 185112 h 1533098"/>
                <a:gd name="connsiteX20" fmla="*/ 1058406 w 1058406"/>
                <a:gd name="connsiteY20" fmla="*/ 708657 h 1533098"/>
                <a:gd name="connsiteX21" fmla="*/ 1055758 w 1058406"/>
                <a:gd name="connsiteY21" fmla="*/ 708362 h 1533098"/>
                <a:gd name="connsiteX22" fmla="*/ 1013593 w 1058406"/>
                <a:gd name="connsiteY22" fmla="*/ 721012 h 1533098"/>
                <a:gd name="connsiteX23" fmla="*/ 973538 w 1058406"/>
                <a:gd name="connsiteY23" fmla="*/ 723120 h 1533098"/>
                <a:gd name="connsiteX24" fmla="*/ 948239 w 1058406"/>
                <a:gd name="connsiteY24" fmla="*/ 735769 h 1533098"/>
                <a:gd name="connsiteX25" fmla="*/ 899751 w 1058406"/>
                <a:gd name="connsiteY25" fmla="*/ 769501 h 1533098"/>
                <a:gd name="connsiteX26" fmla="*/ 897642 w 1058406"/>
                <a:gd name="connsiteY26" fmla="*/ 799016 h 1533098"/>
                <a:gd name="connsiteX27" fmla="*/ 882885 w 1058406"/>
                <a:gd name="connsiteY27" fmla="*/ 811665 h 1533098"/>
                <a:gd name="connsiteX28" fmla="*/ 878667 w 1058406"/>
                <a:gd name="connsiteY28" fmla="*/ 790583 h 1533098"/>
                <a:gd name="connsiteX29" fmla="*/ 870234 w 1058406"/>
                <a:gd name="connsiteY29" fmla="*/ 782150 h 1533098"/>
                <a:gd name="connsiteX30" fmla="*/ 870234 w 1058406"/>
                <a:gd name="connsiteY30" fmla="*/ 752635 h 1533098"/>
                <a:gd name="connsiteX31" fmla="*/ 842828 w 1058406"/>
                <a:gd name="connsiteY31" fmla="*/ 750527 h 1533098"/>
                <a:gd name="connsiteX32" fmla="*/ 806989 w 1058406"/>
                <a:gd name="connsiteY32" fmla="*/ 750527 h 1533098"/>
                <a:gd name="connsiteX33" fmla="*/ 798556 w 1058406"/>
                <a:gd name="connsiteY33" fmla="*/ 788475 h 1533098"/>
                <a:gd name="connsiteX34" fmla="*/ 781690 w 1058406"/>
                <a:gd name="connsiteY34" fmla="*/ 805341 h 1533098"/>
                <a:gd name="connsiteX35" fmla="*/ 788014 w 1058406"/>
                <a:gd name="connsiteY35" fmla="*/ 820098 h 1533098"/>
                <a:gd name="connsiteX36" fmla="*/ 777472 w 1058406"/>
                <a:gd name="connsiteY36" fmla="*/ 830639 h 1533098"/>
                <a:gd name="connsiteX37" fmla="*/ 796447 w 1058406"/>
                <a:gd name="connsiteY37" fmla="*/ 841180 h 1533098"/>
                <a:gd name="connsiteX38" fmla="*/ 811204 w 1058406"/>
                <a:gd name="connsiteY38" fmla="*/ 828531 h 1533098"/>
                <a:gd name="connsiteX39" fmla="*/ 825962 w 1058406"/>
                <a:gd name="connsiteY39" fmla="*/ 855938 h 1533098"/>
                <a:gd name="connsiteX40" fmla="*/ 813313 w 1058406"/>
                <a:gd name="connsiteY40" fmla="*/ 872804 h 1533098"/>
                <a:gd name="connsiteX41" fmla="*/ 756392 w 1058406"/>
                <a:gd name="connsiteY41" fmla="*/ 893886 h 1533098"/>
                <a:gd name="connsiteX42" fmla="*/ 759381 w 1058406"/>
                <a:gd name="connsiteY42" fmla="*/ 900513 h 1533098"/>
                <a:gd name="connsiteX43" fmla="*/ 752596 w 1058406"/>
                <a:gd name="connsiteY43" fmla="*/ 898102 h 1533098"/>
                <a:gd name="connsiteX44" fmla="*/ 732357 w 1058406"/>
                <a:gd name="connsiteY44" fmla="*/ 938580 h 1533098"/>
                <a:gd name="connsiteX45" fmla="*/ 709588 w 1058406"/>
                <a:gd name="connsiteY45" fmla="*/ 991707 h 1533098"/>
                <a:gd name="connsiteX46" fmla="*/ 666581 w 1058406"/>
                <a:gd name="connsiteY46" fmla="*/ 1123260 h 1533098"/>
                <a:gd name="connsiteX47" fmla="*/ 651401 w 1058406"/>
                <a:gd name="connsiteY47" fmla="*/ 1221925 h 1533098"/>
                <a:gd name="connsiteX48" fmla="*/ 651401 w 1058406"/>
                <a:gd name="connsiteY48" fmla="*/ 1302881 h 1533098"/>
                <a:gd name="connsiteX49" fmla="*/ 666581 w 1058406"/>
                <a:gd name="connsiteY49" fmla="*/ 1376247 h 1533098"/>
                <a:gd name="connsiteX50" fmla="*/ 613453 w 1058406"/>
                <a:gd name="connsiteY50" fmla="*/ 1373717 h 1533098"/>
                <a:gd name="connsiteX51" fmla="*/ 593214 w 1058406"/>
                <a:gd name="connsiteY51" fmla="*/ 1391426 h 1533098"/>
                <a:gd name="connsiteX52" fmla="*/ 593214 w 1058406"/>
                <a:gd name="connsiteY52" fmla="*/ 1436963 h 1533098"/>
                <a:gd name="connsiteX53" fmla="*/ 588155 w 1058406"/>
                <a:gd name="connsiteY53" fmla="*/ 1502740 h 1533098"/>
                <a:gd name="connsiteX54" fmla="*/ 517319 w 1058406"/>
                <a:gd name="connsiteY54" fmla="*/ 1502740 h 1533098"/>
                <a:gd name="connsiteX55" fmla="*/ 527438 w 1058406"/>
                <a:gd name="connsiteY55" fmla="*/ 1533098 h 1533098"/>
                <a:gd name="connsiteX56" fmla="*/ 474311 w 1058406"/>
                <a:gd name="connsiteY56" fmla="*/ 1525509 h 1533098"/>
                <a:gd name="connsiteX57" fmla="*/ 449012 w 1058406"/>
                <a:gd name="connsiteY57" fmla="*/ 1525509 h 1533098"/>
                <a:gd name="connsiteX58" fmla="*/ 446482 w 1058406"/>
                <a:gd name="connsiteY58" fmla="*/ 1502740 h 1533098"/>
                <a:gd name="connsiteX59" fmla="*/ 413594 w 1058406"/>
                <a:gd name="connsiteY59" fmla="*/ 1487561 h 1533098"/>
                <a:gd name="connsiteX60" fmla="*/ 421184 w 1058406"/>
                <a:gd name="connsiteY60" fmla="*/ 1431904 h 1533098"/>
                <a:gd name="connsiteX61" fmla="*/ 421184 w 1058406"/>
                <a:gd name="connsiteY61" fmla="*/ 1411665 h 1533098"/>
                <a:gd name="connsiteX62" fmla="*/ 421184 w 1058406"/>
                <a:gd name="connsiteY62" fmla="*/ 1383836 h 1533098"/>
                <a:gd name="connsiteX63" fmla="*/ 304810 w 1058406"/>
                <a:gd name="connsiteY63" fmla="*/ 1356008 h 1533098"/>
                <a:gd name="connsiteX64" fmla="*/ 236503 w 1058406"/>
                <a:gd name="connsiteY64" fmla="*/ 1368657 h 1533098"/>
                <a:gd name="connsiteX65" fmla="*/ 203615 w 1058406"/>
                <a:gd name="connsiteY65" fmla="*/ 1356008 h 1533098"/>
                <a:gd name="connsiteX66" fmla="*/ 198555 w 1058406"/>
                <a:gd name="connsiteY66" fmla="*/ 1333239 h 1533098"/>
                <a:gd name="connsiteX67" fmla="*/ 208675 w 1058406"/>
                <a:gd name="connsiteY67" fmla="*/ 1307940 h 1533098"/>
                <a:gd name="connsiteX68" fmla="*/ 150488 w 1058406"/>
                <a:gd name="connsiteY68" fmla="*/ 1302881 h 1533098"/>
                <a:gd name="connsiteX69" fmla="*/ 135309 w 1058406"/>
                <a:gd name="connsiteY69" fmla="*/ 1272522 h 1533098"/>
                <a:gd name="connsiteX70" fmla="*/ 104950 w 1058406"/>
                <a:gd name="connsiteY70" fmla="*/ 1302881 h 1533098"/>
                <a:gd name="connsiteX71" fmla="*/ 61943 w 1058406"/>
                <a:gd name="connsiteY71" fmla="*/ 1305410 h 1533098"/>
                <a:gd name="connsiteX72" fmla="*/ 0 w 1058406"/>
                <a:gd name="connsiteY72" fmla="*/ 1272227 h 1533098"/>
                <a:gd name="connsiteX73" fmla="*/ 13875 w 1058406"/>
                <a:gd name="connsiteY73" fmla="*/ 1242164 h 1533098"/>
                <a:gd name="connsiteX74" fmla="*/ 3756 w 1058406"/>
                <a:gd name="connsiteY74" fmla="*/ 1204216 h 1533098"/>
                <a:gd name="connsiteX75" fmla="*/ 11345 w 1058406"/>
                <a:gd name="connsiteY75" fmla="*/ 1166268 h 1533098"/>
                <a:gd name="connsiteX76" fmla="*/ 102421 w 1058406"/>
                <a:gd name="connsiteY76" fmla="*/ 1166268 h 1533098"/>
                <a:gd name="connsiteX77" fmla="*/ 115070 w 1058406"/>
                <a:gd name="connsiteY77" fmla="*/ 1158678 h 1533098"/>
                <a:gd name="connsiteX78" fmla="*/ 140369 w 1058406"/>
                <a:gd name="connsiteY78" fmla="*/ 1151089 h 1533098"/>
                <a:gd name="connsiteX79" fmla="*/ 145428 w 1058406"/>
                <a:gd name="connsiteY79" fmla="*/ 1143499 h 1533098"/>
                <a:gd name="connsiteX80" fmla="*/ 145428 w 1058406"/>
                <a:gd name="connsiteY80" fmla="*/ 1118200 h 1533098"/>
                <a:gd name="connsiteX81" fmla="*/ 158078 w 1058406"/>
                <a:gd name="connsiteY81" fmla="*/ 1080252 h 1533098"/>
                <a:gd name="connsiteX82" fmla="*/ 175787 w 1058406"/>
                <a:gd name="connsiteY82" fmla="*/ 1067603 h 1533098"/>
                <a:gd name="connsiteX83" fmla="*/ 178316 w 1058406"/>
                <a:gd name="connsiteY83" fmla="*/ 1044834 h 1533098"/>
                <a:gd name="connsiteX84" fmla="*/ 201085 w 1058406"/>
                <a:gd name="connsiteY84" fmla="*/ 1022066 h 1533098"/>
                <a:gd name="connsiteX85" fmla="*/ 201085 w 1058406"/>
                <a:gd name="connsiteY85" fmla="*/ 900632 h 1533098"/>
                <a:gd name="connsiteX86" fmla="*/ 221324 w 1058406"/>
                <a:gd name="connsiteY86" fmla="*/ 895572 h 1533098"/>
                <a:gd name="connsiteX87" fmla="*/ 221324 w 1058406"/>
                <a:gd name="connsiteY87" fmla="*/ 862684 h 1533098"/>
                <a:gd name="connsiteX88" fmla="*/ 254212 w 1058406"/>
                <a:gd name="connsiteY88" fmla="*/ 837386 h 1533098"/>
                <a:gd name="connsiteX89" fmla="*/ 254212 w 1058406"/>
                <a:gd name="connsiteY89" fmla="*/ 794378 h 1533098"/>
                <a:gd name="connsiteX90" fmla="*/ 294690 w 1058406"/>
                <a:gd name="connsiteY90" fmla="*/ 748840 h 1533098"/>
                <a:gd name="connsiteX91" fmla="*/ 309870 w 1058406"/>
                <a:gd name="connsiteY91" fmla="*/ 678004 h 1533098"/>
                <a:gd name="connsiteX92" fmla="*/ 337698 w 1058406"/>
                <a:gd name="connsiteY92" fmla="*/ 672944 h 1533098"/>
                <a:gd name="connsiteX93" fmla="*/ 342758 w 1058406"/>
                <a:gd name="connsiteY93" fmla="*/ 650176 h 1533098"/>
                <a:gd name="connsiteX94" fmla="*/ 337698 w 1058406"/>
                <a:gd name="connsiteY94" fmla="*/ 624877 h 1533098"/>
                <a:gd name="connsiteX95" fmla="*/ 294690 w 1058406"/>
                <a:gd name="connsiteY95" fmla="*/ 594519 h 1533098"/>
                <a:gd name="connsiteX96" fmla="*/ 299750 w 1058406"/>
                <a:gd name="connsiteY96" fmla="*/ 571750 h 1533098"/>
                <a:gd name="connsiteX97" fmla="*/ 287101 w 1058406"/>
                <a:gd name="connsiteY97" fmla="*/ 551511 h 1533098"/>
                <a:gd name="connsiteX98" fmla="*/ 304810 w 1058406"/>
                <a:gd name="connsiteY98" fmla="*/ 513563 h 1533098"/>
                <a:gd name="connsiteX99" fmla="*/ 289631 w 1058406"/>
                <a:gd name="connsiteY99" fmla="*/ 460436 h 1533098"/>
                <a:gd name="connsiteX100" fmla="*/ 266862 w 1058406"/>
                <a:gd name="connsiteY100" fmla="*/ 435137 h 1533098"/>
                <a:gd name="connsiteX101" fmla="*/ 276981 w 1058406"/>
                <a:gd name="connsiteY101" fmla="*/ 402249 h 1533098"/>
                <a:gd name="connsiteX102" fmla="*/ 314929 w 1058406"/>
                <a:gd name="connsiteY102" fmla="*/ 427547 h 1533098"/>
                <a:gd name="connsiteX103" fmla="*/ 340228 w 1058406"/>
                <a:gd name="connsiteY103" fmla="*/ 394659 h 1533098"/>
                <a:gd name="connsiteX104" fmla="*/ 360467 w 1058406"/>
                <a:gd name="connsiteY104" fmla="*/ 341532 h 1533098"/>
                <a:gd name="connsiteX105" fmla="*/ 337698 w 1058406"/>
                <a:gd name="connsiteY105" fmla="*/ 333943 h 1533098"/>
                <a:gd name="connsiteX106" fmla="*/ 335168 w 1058406"/>
                <a:gd name="connsiteY106" fmla="*/ 313704 h 1533098"/>
                <a:gd name="connsiteX107" fmla="*/ 378176 w 1058406"/>
                <a:gd name="connsiteY107" fmla="*/ 247927 h 1533098"/>
                <a:gd name="connsiteX108" fmla="*/ 368056 w 1058406"/>
                <a:gd name="connsiteY108" fmla="*/ 237808 h 1533098"/>
                <a:gd name="connsiteX109" fmla="*/ 340228 w 1058406"/>
                <a:gd name="connsiteY109" fmla="*/ 237808 h 1533098"/>
                <a:gd name="connsiteX110" fmla="*/ 325049 w 1058406"/>
                <a:gd name="connsiteY110" fmla="*/ 207449 h 1533098"/>
                <a:gd name="connsiteX111" fmla="*/ 335168 w 1058406"/>
                <a:gd name="connsiteY111" fmla="*/ 177091 h 1533098"/>
                <a:gd name="connsiteX112" fmla="*/ 299750 w 1058406"/>
                <a:gd name="connsiteY112" fmla="*/ 151792 h 1533098"/>
                <a:gd name="connsiteX113" fmla="*/ 284571 w 1058406"/>
                <a:gd name="connsiteY113" fmla="*/ 136613 h 1533098"/>
                <a:gd name="connsiteX114" fmla="*/ 289386 w 1058406"/>
                <a:gd name="connsiteY114" fmla="*/ 105317 h 1533098"/>
                <a:gd name="connsiteX115" fmla="*/ 292160 w 1058406"/>
                <a:gd name="connsiteY115" fmla="*/ 108785 h 1533098"/>
                <a:gd name="connsiteX116" fmla="*/ 342758 w 1058406"/>
                <a:gd name="connsiteY116" fmla="*/ 80956 h 1533098"/>
                <a:gd name="connsiteX117" fmla="*/ 380706 w 1058406"/>
                <a:gd name="connsiteY117" fmla="*/ 98665 h 1533098"/>
                <a:gd name="connsiteX118" fmla="*/ 416124 w 1058406"/>
                <a:gd name="connsiteY118" fmla="*/ 55657 h 1533098"/>
                <a:gd name="connsiteX119" fmla="*/ 446482 w 1058406"/>
                <a:gd name="connsiteY119" fmla="*/ 48068 h 1533098"/>
                <a:gd name="connsiteX120" fmla="*/ 474311 w 1058406"/>
                <a:gd name="connsiteY120" fmla="*/ 2530 h 1533098"/>
                <a:gd name="connsiteX0" fmla="*/ 502139 w 1134093"/>
                <a:gd name="connsiteY0" fmla="*/ 0 h 1533098"/>
                <a:gd name="connsiteX1" fmla="*/ 564543 w 1134093"/>
                <a:gd name="connsiteY1" fmla="*/ 0 h 1533098"/>
                <a:gd name="connsiteX2" fmla="*/ 623573 w 1134093"/>
                <a:gd name="connsiteY2" fmla="*/ 46381 h 1533098"/>
                <a:gd name="connsiteX3" fmla="*/ 653088 w 1134093"/>
                <a:gd name="connsiteY3" fmla="*/ 37948 h 1533098"/>
                <a:gd name="connsiteX4" fmla="*/ 703685 w 1134093"/>
                <a:gd name="connsiteY4" fmla="*/ 67463 h 1533098"/>
                <a:gd name="connsiteX5" fmla="*/ 720551 w 1134093"/>
                <a:gd name="connsiteY5" fmla="*/ 105411 h 1533098"/>
                <a:gd name="connsiteX6" fmla="*/ 830179 w 1134093"/>
                <a:gd name="connsiteY6" fmla="*/ 92762 h 1533098"/>
                <a:gd name="connsiteX7" fmla="*/ 880776 w 1134093"/>
                <a:gd name="connsiteY7" fmla="*/ 101195 h 1533098"/>
                <a:gd name="connsiteX8" fmla="*/ 889209 w 1134093"/>
                <a:gd name="connsiteY8" fmla="*/ 143359 h 1533098"/>
                <a:gd name="connsiteX9" fmla="*/ 842828 w 1134093"/>
                <a:gd name="connsiteY9" fmla="*/ 177091 h 1533098"/>
                <a:gd name="connsiteX10" fmla="*/ 880776 w 1134093"/>
                <a:gd name="connsiteY10" fmla="*/ 185524 h 1533098"/>
                <a:gd name="connsiteX11" fmla="*/ 880776 w 1134093"/>
                <a:gd name="connsiteY11" fmla="*/ 210822 h 1533098"/>
                <a:gd name="connsiteX12" fmla="*/ 944023 w 1134093"/>
                <a:gd name="connsiteY12" fmla="*/ 236121 h 1533098"/>
                <a:gd name="connsiteX13" fmla="*/ 948239 w 1134093"/>
                <a:gd name="connsiteY13" fmla="*/ 261420 h 1533098"/>
                <a:gd name="connsiteX14" fmla="*/ 969321 w 1134093"/>
                <a:gd name="connsiteY14" fmla="*/ 265636 h 1533098"/>
                <a:gd name="connsiteX15" fmla="*/ 990403 w 1134093"/>
                <a:gd name="connsiteY15" fmla="*/ 265636 h 1533098"/>
                <a:gd name="connsiteX16" fmla="*/ 1011486 w 1134093"/>
                <a:gd name="connsiteY16" fmla="*/ 219255 h 1533098"/>
                <a:gd name="connsiteX17" fmla="*/ 1045217 w 1134093"/>
                <a:gd name="connsiteY17" fmla="*/ 215039 h 1533098"/>
                <a:gd name="connsiteX18" fmla="*/ 1053650 w 1134093"/>
                <a:gd name="connsiteY18" fmla="*/ 181307 h 1533098"/>
                <a:gd name="connsiteX19" fmla="*/ 1058406 w 1134093"/>
                <a:gd name="connsiteY19" fmla="*/ 185112 h 1533098"/>
                <a:gd name="connsiteX20" fmla="*/ 1134093 w 1134093"/>
                <a:gd name="connsiteY20" fmla="*/ 418510 h 1533098"/>
                <a:gd name="connsiteX21" fmla="*/ 1058406 w 1134093"/>
                <a:gd name="connsiteY21" fmla="*/ 708657 h 1533098"/>
                <a:gd name="connsiteX22" fmla="*/ 1055758 w 1134093"/>
                <a:gd name="connsiteY22" fmla="*/ 708362 h 1533098"/>
                <a:gd name="connsiteX23" fmla="*/ 1013593 w 1134093"/>
                <a:gd name="connsiteY23" fmla="*/ 721012 h 1533098"/>
                <a:gd name="connsiteX24" fmla="*/ 973538 w 1134093"/>
                <a:gd name="connsiteY24" fmla="*/ 723120 h 1533098"/>
                <a:gd name="connsiteX25" fmla="*/ 948239 w 1134093"/>
                <a:gd name="connsiteY25" fmla="*/ 735769 h 1533098"/>
                <a:gd name="connsiteX26" fmla="*/ 899751 w 1134093"/>
                <a:gd name="connsiteY26" fmla="*/ 769501 h 1533098"/>
                <a:gd name="connsiteX27" fmla="*/ 897642 w 1134093"/>
                <a:gd name="connsiteY27" fmla="*/ 799016 h 1533098"/>
                <a:gd name="connsiteX28" fmla="*/ 882885 w 1134093"/>
                <a:gd name="connsiteY28" fmla="*/ 811665 h 1533098"/>
                <a:gd name="connsiteX29" fmla="*/ 878667 w 1134093"/>
                <a:gd name="connsiteY29" fmla="*/ 790583 h 1533098"/>
                <a:gd name="connsiteX30" fmla="*/ 870234 w 1134093"/>
                <a:gd name="connsiteY30" fmla="*/ 782150 h 1533098"/>
                <a:gd name="connsiteX31" fmla="*/ 870234 w 1134093"/>
                <a:gd name="connsiteY31" fmla="*/ 752635 h 1533098"/>
                <a:gd name="connsiteX32" fmla="*/ 842828 w 1134093"/>
                <a:gd name="connsiteY32" fmla="*/ 750527 h 1533098"/>
                <a:gd name="connsiteX33" fmla="*/ 806989 w 1134093"/>
                <a:gd name="connsiteY33" fmla="*/ 750527 h 1533098"/>
                <a:gd name="connsiteX34" fmla="*/ 798556 w 1134093"/>
                <a:gd name="connsiteY34" fmla="*/ 788475 h 1533098"/>
                <a:gd name="connsiteX35" fmla="*/ 781690 w 1134093"/>
                <a:gd name="connsiteY35" fmla="*/ 805341 h 1533098"/>
                <a:gd name="connsiteX36" fmla="*/ 788014 w 1134093"/>
                <a:gd name="connsiteY36" fmla="*/ 820098 h 1533098"/>
                <a:gd name="connsiteX37" fmla="*/ 777472 w 1134093"/>
                <a:gd name="connsiteY37" fmla="*/ 830639 h 1533098"/>
                <a:gd name="connsiteX38" fmla="*/ 796447 w 1134093"/>
                <a:gd name="connsiteY38" fmla="*/ 841180 h 1533098"/>
                <a:gd name="connsiteX39" fmla="*/ 811204 w 1134093"/>
                <a:gd name="connsiteY39" fmla="*/ 828531 h 1533098"/>
                <a:gd name="connsiteX40" fmla="*/ 825962 w 1134093"/>
                <a:gd name="connsiteY40" fmla="*/ 855938 h 1533098"/>
                <a:gd name="connsiteX41" fmla="*/ 813313 w 1134093"/>
                <a:gd name="connsiteY41" fmla="*/ 872804 h 1533098"/>
                <a:gd name="connsiteX42" fmla="*/ 756392 w 1134093"/>
                <a:gd name="connsiteY42" fmla="*/ 893886 h 1533098"/>
                <a:gd name="connsiteX43" fmla="*/ 759381 w 1134093"/>
                <a:gd name="connsiteY43" fmla="*/ 900513 h 1533098"/>
                <a:gd name="connsiteX44" fmla="*/ 752596 w 1134093"/>
                <a:gd name="connsiteY44" fmla="*/ 898102 h 1533098"/>
                <a:gd name="connsiteX45" fmla="*/ 732357 w 1134093"/>
                <a:gd name="connsiteY45" fmla="*/ 938580 h 1533098"/>
                <a:gd name="connsiteX46" fmla="*/ 709588 w 1134093"/>
                <a:gd name="connsiteY46" fmla="*/ 991707 h 1533098"/>
                <a:gd name="connsiteX47" fmla="*/ 666581 w 1134093"/>
                <a:gd name="connsiteY47" fmla="*/ 1123260 h 1533098"/>
                <a:gd name="connsiteX48" fmla="*/ 651401 w 1134093"/>
                <a:gd name="connsiteY48" fmla="*/ 1221925 h 1533098"/>
                <a:gd name="connsiteX49" fmla="*/ 651401 w 1134093"/>
                <a:gd name="connsiteY49" fmla="*/ 1302881 h 1533098"/>
                <a:gd name="connsiteX50" fmla="*/ 666581 w 1134093"/>
                <a:gd name="connsiteY50" fmla="*/ 1376247 h 1533098"/>
                <a:gd name="connsiteX51" fmla="*/ 613453 w 1134093"/>
                <a:gd name="connsiteY51" fmla="*/ 1373717 h 1533098"/>
                <a:gd name="connsiteX52" fmla="*/ 593214 w 1134093"/>
                <a:gd name="connsiteY52" fmla="*/ 1391426 h 1533098"/>
                <a:gd name="connsiteX53" fmla="*/ 593214 w 1134093"/>
                <a:gd name="connsiteY53" fmla="*/ 1436963 h 1533098"/>
                <a:gd name="connsiteX54" fmla="*/ 588155 w 1134093"/>
                <a:gd name="connsiteY54" fmla="*/ 1502740 h 1533098"/>
                <a:gd name="connsiteX55" fmla="*/ 517319 w 1134093"/>
                <a:gd name="connsiteY55" fmla="*/ 1502740 h 1533098"/>
                <a:gd name="connsiteX56" fmla="*/ 527438 w 1134093"/>
                <a:gd name="connsiteY56" fmla="*/ 1533098 h 1533098"/>
                <a:gd name="connsiteX57" fmla="*/ 474311 w 1134093"/>
                <a:gd name="connsiteY57" fmla="*/ 1525509 h 1533098"/>
                <a:gd name="connsiteX58" fmla="*/ 449012 w 1134093"/>
                <a:gd name="connsiteY58" fmla="*/ 1525509 h 1533098"/>
                <a:gd name="connsiteX59" fmla="*/ 446482 w 1134093"/>
                <a:gd name="connsiteY59" fmla="*/ 1502740 h 1533098"/>
                <a:gd name="connsiteX60" fmla="*/ 413594 w 1134093"/>
                <a:gd name="connsiteY60" fmla="*/ 1487561 h 1533098"/>
                <a:gd name="connsiteX61" fmla="*/ 421184 w 1134093"/>
                <a:gd name="connsiteY61" fmla="*/ 1431904 h 1533098"/>
                <a:gd name="connsiteX62" fmla="*/ 421184 w 1134093"/>
                <a:gd name="connsiteY62" fmla="*/ 1411665 h 1533098"/>
                <a:gd name="connsiteX63" fmla="*/ 421184 w 1134093"/>
                <a:gd name="connsiteY63" fmla="*/ 1383836 h 1533098"/>
                <a:gd name="connsiteX64" fmla="*/ 304810 w 1134093"/>
                <a:gd name="connsiteY64" fmla="*/ 1356008 h 1533098"/>
                <a:gd name="connsiteX65" fmla="*/ 236503 w 1134093"/>
                <a:gd name="connsiteY65" fmla="*/ 1368657 h 1533098"/>
                <a:gd name="connsiteX66" fmla="*/ 203615 w 1134093"/>
                <a:gd name="connsiteY66" fmla="*/ 1356008 h 1533098"/>
                <a:gd name="connsiteX67" fmla="*/ 198555 w 1134093"/>
                <a:gd name="connsiteY67" fmla="*/ 1333239 h 1533098"/>
                <a:gd name="connsiteX68" fmla="*/ 208675 w 1134093"/>
                <a:gd name="connsiteY68" fmla="*/ 1307940 h 1533098"/>
                <a:gd name="connsiteX69" fmla="*/ 150488 w 1134093"/>
                <a:gd name="connsiteY69" fmla="*/ 1302881 h 1533098"/>
                <a:gd name="connsiteX70" fmla="*/ 135309 w 1134093"/>
                <a:gd name="connsiteY70" fmla="*/ 1272522 h 1533098"/>
                <a:gd name="connsiteX71" fmla="*/ 104950 w 1134093"/>
                <a:gd name="connsiteY71" fmla="*/ 1302881 h 1533098"/>
                <a:gd name="connsiteX72" fmla="*/ 61943 w 1134093"/>
                <a:gd name="connsiteY72" fmla="*/ 1305410 h 1533098"/>
                <a:gd name="connsiteX73" fmla="*/ 0 w 1134093"/>
                <a:gd name="connsiteY73" fmla="*/ 1272227 h 1533098"/>
                <a:gd name="connsiteX74" fmla="*/ 13875 w 1134093"/>
                <a:gd name="connsiteY74" fmla="*/ 1242164 h 1533098"/>
                <a:gd name="connsiteX75" fmla="*/ 3756 w 1134093"/>
                <a:gd name="connsiteY75" fmla="*/ 1204216 h 1533098"/>
                <a:gd name="connsiteX76" fmla="*/ 11345 w 1134093"/>
                <a:gd name="connsiteY76" fmla="*/ 1166268 h 1533098"/>
                <a:gd name="connsiteX77" fmla="*/ 102421 w 1134093"/>
                <a:gd name="connsiteY77" fmla="*/ 1166268 h 1533098"/>
                <a:gd name="connsiteX78" fmla="*/ 115070 w 1134093"/>
                <a:gd name="connsiteY78" fmla="*/ 1158678 h 1533098"/>
                <a:gd name="connsiteX79" fmla="*/ 140369 w 1134093"/>
                <a:gd name="connsiteY79" fmla="*/ 1151089 h 1533098"/>
                <a:gd name="connsiteX80" fmla="*/ 145428 w 1134093"/>
                <a:gd name="connsiteY80" fmla="*/ 1143499 h 1533098"/>
                <a:gd name="connsiteX81" fmla="*/ 145428 w 1134093"/>
                <a:gd name="connsiteY81" fmla="*/ 1118200 h 1533098"/>
                <a:gd name="connsiteX82" fmla="*/ 158078 w 1134093"/>
                <a:gd name="connsiteY82" fmla="*/ 1080252 h 1533098"/>
                <a:gd name="connsiteX83" fmla="*/ 175787 w 1134093"/>
                <a:gd name="connsiteY83" fmla="*/ 1067603 h 1533098"/>
                <a:gd name="connsiteX84" fmla="*/ 178316 w 1134093"/>
                <a:gd name="connsiteY84" fmla="*/ 1044834 h 1533098"/>
                <a:gd name="connsiteX85" fmla="*/ 201085 w 1134093"/>
                <a:gd name="connsiteY85" fmla="*/ 1022066 h 1533098"/>
                <a:gd name="connsiteX86" fmla="*/ 201085 w 1134093"/>
                <a:gd name="connsiteY86" fmla="*/ 900632 h 1533098"/>
                <a:gd name="connsiteX87" fmla="*/ 221324 w 1134093"/>
                <a:gd name="connsiteY87" fmla="*/ 895572 h 1533098"/>
                <a:gd name="connsiteX88" fmla="*/ 221324 w 1134093"/>
                <a:gd name="connsiteY88" fmla="*/ 862684 h 1533098"/>
                <a:gd name="connsiteX89" fmla="*/ 254212 w 1134093"/>
                <a:gd name="connsiteY89" fmla="*/ 837386 h 1533098"/>
                <a:gd name="connsiteX90" fmla="*/ 254212 w 1134093"/>
                <a:gd name="connsiteY90" fmla="*/ 794378 h 1533098"/>
                <a:gd name="connsiteX91" fmla="*/ 294690 w 1134093"/>
                <a:gd name="connsiteY91" fmla="*/ 748840 h 1533098"/>
                <a:gd name="connsiteX92" fmla="*/ 309870 w 1134093"/>
                <a:gd name="connsiteY92" fmla="*/ 678004 h 1533098"/>
                <a:gd name="connsiteX93" fmla="*/ 337698 w 1134093"/>
                <a:gd name="connsiteY93" fmla="*/ 672944 h 1533098"/>
                <a:gd name="connsiteX94" fmla="*/ 342758 w 1134093"/>
                <a:gd name="connsiteY94" fmla="*/ 650176 h 1533098"/>
                <a:gd name="connsiteX95" fmla="*/ 337698 w 1134093"/>
                <a:gd name="connsiteY95" fmla="*/ 624877 h 1533098"/>
                <a:gd name="connsiteX96" fmla="*/ 294690 w 1134093"/>
                <a:gd name="connsiteY96" fmla="*/ 594519 h 1533098"/>
                <a:gd name="connsiteX97" fmla="*/ 299750 w 1134093"/>
                <a:gd name="connsiteY97" fmla="*/ 571750 h 1533098"/>
                <a:gd name="connsiteX98" fmla="*/ 287101 w 1134093"/>
                <a:gd name="connsiteY98" fmla="*/ 551511 h 1533098"/>
                <a:gd name="connsiteX99" fmla="*/ 304810 w 1134093"/>
                <a:gd name="connsiteY99" fmla="*/ 513563 h 1533098"/>
                <a:gd name="connsiteX100" fmla="*/ 289631 w 1134093"/>
                <a:gd name="connsiteY100" fmla="*/ 460436 h 1533098"/>
                <a:gd name="connsiteX101" fmla="*/ 266862 w 1134093"/>
                <a:gd name="connsiteY101" fmla="*/ 435137 h 1533098"/>
                <a:gd name="connsiteX102" fmla="*/ 276981 w 1134093"/>
                <a:gd name="connsiteY102" fmla="*/ 402249 h 1533098"/>
                <a:gd name="connsiteX103" fmla="*/ 314929 w 1134093"/>
                <a:gd name="connsiteY103" fmla="*/ 427547 h 1533098"/>
                <a:gd name="connsiteX104" fmla="*/ 340228 w 1134093"/>
                <a:gd name="connsiteY104" fmla="*/ 394659 h 1533098"/>
                <a:gd name="connsiteX105" fmla="*/ 360467 w 1134093"/>
                <a:gd name="connsiteY105" fmla="*/ 341532 h 1533098"/>
                <a:gd name="connsiteX106" fmla="*/ 337698 w 1134093"/>
                <a:gd name="connsiteY106" fmla="*/ 333943 h 1533098"/>
                <a:gd name="connsiteX107" fmla="*/ 335168 w 1134093"/>
                <a:gd name="connsiteY107" fmla="*/ 313704 h 1533098"/>
                <a:gd name="connsiteX108" fmla="*/ 378176 w 1134093"/>
                <a:gd name="connsiteY108" fmla="*/ 247927 h 1533098"/>
                <a:gd name="connsiteX109" fmla="*/ 368056 w 1134093"/>
                <a:gd name="connsiteY109" fmla="*/ 237808 h 1533098"/>
                <a:gd name="connsiteX110" fmla="*/ 340228 w 1134093"/>
                <a:gd name="connsiteY110" fmla="*/ 237808 h 1533098"/>
                <a:gd name="connsiteX111" fmla="*/ 325049 w 1134093"/>
                <a:gd name="connsiteY111" fmla="*/ 207449 h 1533098"/>
                <a:gd name="connsiteX112" fmla="*/ 335168 w 1134093"/>
                <a:gd name="connsiteY112" fmla="*/ 177091 h 1533098"/>
                <a:gd name="connsiteX113" fmla="*/ 299750 w 1134093"/>
                <a:gd name="connsiteY113" fmla="*/ 151792 h 1533098"/>
                <a:gd name="connsiteX114" fmla="*/ 284571 w 1134093"/>
                <a:gd name="connsiteY114" fmla="*/ 136613 h 1533098"/>
                <a:gd name="connsiteX115" fmla="*/ 289386 w 1134093"/>
                <a:gd name="connsiteY115" fmla="*/ 105317 h 1533098"/>
                <a:gd name="connsiteX116" fmla="*/ 292160 w 1134093"/>
                <a:gd name="connsiteY116" fmla="*/ 108785 h 1533098"/>
                <a:gd name="connsiteX117" fmla="*/ 342758 w 1134093"/>
                <a:gd name="connsiteY117" fmla="*/ 80956 h 1533098"/>
                <a:gd name="connsiteX118" fmla="*/ 380706 w 1134093"/>
                <a:gd name="connsiteY118" fmla="*/ 98665 h 1533098"/>
                <a:gd name="connsiteX119" fmla="*/ 416124 w 1134093"/>
                <a:gd name="connsiteY119" fmla="*/ 55657 h 1533098"/>
                <a:gd name="connsiteX120" fmla="*/ 446482 w 1134093"/>
                <a:gd name="connsiteY120" fmla="*/ 48068 h 1533098"/>
                <a:gd name="connsiteX121" fmla="*/ 474311 w 1134093"/>
                <a:gd name="connsiteY121" fmla="*/ 2530 h 1533098"/>
                <a:gd name="connsiteX122" fmla="*/ 502139 w 1134093"/>
                <a:gd name="connsiteY122" fmla="*/ 0 h 1533098"/>
                <a:gd name="connsiteX0" fmla="*/ 1134093 w 1225533"/>
                <a:gd name="connsiteY0" fmla="*/ 418510 h 1533098"/>
                <a:gd name="connsiteX1" fmla="*/ 1058406 w 1225533"/>
                <a:gd name="connsiteY1" fmla="*/ 708657 h 1533098"/>
                <a:gd name="connsiteX2" fmla="*/ 1055758 w 1225533"/>
                <a:gd name="connsiteY2" fmla="*/ 708362 h 1533098"/>
                <a:gd name="connsiteX3" fmla="*/ 1013593 w 1225533"/>
                <a:gd name="connsiteY3" fmla="*/ 721012 h 1533098"/>
                <a:gd name="connsiteX4" fmla="*/ 973538 w 1225533"/>
                <a:gd name="connsiteY4" fmla="*/ 723120 h 1533098"/>
                <a:gd name="connsiteX5" fmla="*/ 948239 w 1225533"/>
                <a:gd name="connsiteY5" fmla="*/ 735769 h 1533098"/>
                <a:gd name="connsiteX6" fmla="*/ 899751 w 1225533"/>
                <a:gd name="connsiteY6" fmla="*/ 769501 h 1533098"/>
                <a:gd name="connsiteX7" fmla="*/ 897642 w 1225533"/>
                <a:gd name="connsiteY7" fmla="*/ 799016 h 1533098"/>
                <a:gd name="connsiteX8" fmla="*/ 882885 w 1225533"/>
                <a:gd name="connsiteY8" fmla="*/ 811665 h 1533098"/>
                <a:gd name="connsiteX9" fmla="*/ 878667 w 1225533"/>
                <a:gd name="connsiteY9" fmla="*/ 790583 h 1533098"/>
                <a:gd name="connsiteX10" fmla="*/ 870234 w 1225533"/>
                <a:gd name="connsiteY10" fmla="*/ 782150 h 1533098"/>
                <a:gd name="connsiteX11" fmla="*/ 870234 w 1225533"/>
                <a:gd name="connsiteY11" fmla="*/ 752635 h 1533098"/>
                <a:gd name="connsiteX12" fmla="*/ 842828 w 1225533"/>
                <a:gd name="connsiteY12" fmla="*/ 750527 h 1533098"/>
                <a:gd name="connsiteX13" fmla="*/ 806989 w 1225533"/>
                <a:gd name="connsiteY13" fmla="*/ 750527 h 1533098"/>
                <a:gd name="connsiteX14" fmla="*/ 798556 w 1225533"/>
                <a:gd name="connsiteY14" fmla="*/ 788475 h 1533098"/>
                <a:gd name="connsiteX15" fmla="*/ 781690 w 1225533"/>
                <a:gd name="connsiteY15" fmla="*/ 805341 h 1533098"/>
                <a:gd name="connsiteX16" fmla="*/ 788014 w 1225533"/>
                <a:gd name="connsiteY16" fmla="*/ 820098 h 1533098"/>
                <a:gd name="connsiteX17" fmla="*/ 777472 w 1225533"/>
                <a:gd name="connsiteY17" fmla="*/ 830639 h 1533098"/>
                <a:gd name="connsiteX18" fmla="*/ 796447 w 1225533"/>
                <a:gd name="connsiteY18" fmla="*/ 841180 h 1533098"/>
                <a:gd name="connsiteX19" fmla="*/ 811204 w 1225533"/>
                <a:gd name="connsiteY19" fmla="*/ 828531 h 1533098"/>
                <a:gd name="connsiteX20" fmla="*/ 825962 w 1225533"/>
                <a:gd name="connsiteY20" fmla="*/ 855938 h 1533098"/>
                <a:gd name="connsiteX21" fmla="*/ 813313 w 1225533"/>
                <a:gd name="connsiteY21" fmla="*/ 872804 h 1533098"/>
                <a:gd name="connsiteX22" fmla="*/ 756392 w 1225533"/>
                <a:gd name="connsiteY22" fmla="*/ 893886 h 1533098"/>
                <a:gd name="connsiteX23" fmla="*/ 759381 w 1225533"/>
                <a:gd name="connsiteY23" fmla="*/ 900513 h 1533098"/>
                <a:gd name="connsiteX24" fmla="*/ 752596 w 1225533"/>
                <a:gd name="connsiteY24" fmla="*/ 898102 h 1533098"/>
                <a:gd name="connsiteX25" fmla="*/ 732357 w 1225533"/>
                <a:gd name="connsiteY25" fmla="*/ 938580 h 1533098"/>
                <a:gd name="connsiteX26" fmla="*/ 709588 w 1225533"/>
                <a:gd name="connsiteY26" fmla="*/ 991707 h 1533098"/>
                <a:gd name="connsiteX27" fmla="*/ 666581 w 1225533"/>
                <a:gd name="connsiteY27" fmla="*/ 1123260 h 1533098"/>
                <a:gd name="connsiteX28" fmla="*/ 651401 w 1225533"/>
                <a:gd name="connsiteY28" fmla="*/ 1221925 h 1533098"/>
                <a:gd name="connsiteX29" fmla="*/ 651401 w 1225533"/>
                <a:gd name="connsiteY29" fmla="*/ 1302881 h 1533098"/>
                <a:gd name="connsiteX30" fmla="*/ 666581 w 1225533"/>
                <a:gd name="connsiteY30" fmla="*/ 1376247 h 1533098"/>
                <a:gd name="connsiteX31" fmla="*/ 613453 w 1225533"/>
                <a:gd name="connsiteY31" fmla="*/ 1373717 h 1533098"/>
                <a:gd name="connsiteX32" fmla="*/ 593214 w 1225533"/>
                <a:gd name="connsiteY32" fmla="*/ 1391426 h 1533098"/>
                <a:gd name="connsiteX33" fmla="*/ 593214 w 1225533"/>
                <a:gd name="connsiteY33" fmla="*/ 1436963 h 1533098"/>
                <a:gd name="connsiteX34" fmla="*/ 588155 w 1225533"/>
                <a:gd name="connsiteY34" fmla="*/ 1502740 h 1533098"/>
                <a:gd name="connsiteX35" fmla="*/ 517319 w 1225533"/>
                <a:gd name="connsiteY35" fmla="*/ 1502740 h 1533098"/>
                <a:gd name="connsiteX36" fmla="*/ 527438 w 1225533"/>
                <a:gd name="connsiteY36" fmla="*/ 1533098 h 1533098"/>
                <a:gd name="connsiteX37" fmla="*/ 474311 w 1225533"/>
                <a:gd name="connsiteY37" fmla="*/ 1525509 h 1533098"/>
                <a:gd name="connsiteX38" fmla="*/ 449012 w 1225533"/>
                <a:gd name="connsiteY38" fmla="*/ 1525509 h 1533098"/>
                <a:gd name="connsiteX39" fmla="*/ 446482 w 1225533"/>
                <a:gd name="connsiteY39" fmla="*/ 1502740 h 1533098"/>
                <a:gd name="connsiteX40" fmla="*/ 413594 w 1225533"/>
                <a:gd name="connsiteY40" fmla="*/ 1487561 h 1533098"/>
                <a:gd name="connsiteX41" fmla="*/ 421184 w 1225533"/>
                <a:gd name="connsiteY41" fmla="*/ 1431904 h 1533098"/>
                <a:gd name="connsiteX42" fmla="*/ 421184 w 1225533"/>
                <a:gd name="connsiteY42" fmla="*/ 1411665 h 1533098"/>
                <a:gd name="connsiteX43" fmla="*/ 421184 w 1225533"/>
                <a:gd name="connsiteY43" fmla="*/ 1383836 h 1533098"/>
                <a:gd name="connsiteX44" fmla="*/ 304810 w 1225533"/>
                <a:gd name="connsiteY44" fmla="*/ 1356008 h 1533098"/>
                <a:gd name="connsiteX45" fmla="*/ 236503 w 1225533"/>
                <a:gd name="connsiteY45" fmla="*/ 1368657 h 1533098"/>
                <a:gd name="connsiteX46" fmla="*/ 203615 w 1225533"/>
                <a:gd name="connsiteY46" fmla="*/ 1356008 h 1533098"/>
                <a:gd name="connsiteX47" fmla="*/ 198555 w 1225533"/>
                <a:gd name="connsiteY47" fmla="*/ 1333239 h 1533098"/>
                <a:gd name="connsiteX48" fmla="*/ 208675 w 1225533"/>
                <a:gd name="connsiteY48" fmla="*/ 1307940 h 1533098"/>
                <a:gd name="connsiteX49" fmla="*/ 150488 w 1225533"/>
                <a:gd name="connsiteY49" fmla="*/ 1302881 h 1533098"/>
                <a:gd name="connsiteX50" fmla="*/ 135309 w 1225533"/>
                <a:gd name="connsiteY50" fmla="*/ 1272522 h 1533098"/>
                <a:gd name="connsiteX51" fmla="*/ 104950 w 1225533"/>
                <a:gd name="connsiteY51" fmla="*/ 1302881 h 1533098"/>
                <a:gd name="connsiteX52" fmla="*/ 61943 w 1225533"/>
                <a:gd name="connsiteY52" fmla="*/ 1305410 h 1533098"/>
                <a:gd name="connsiteX53" fmla="*/ 0 w 1225533"/>
                <a:gd name="connsiteY53" fmla="*/ 1272227 h 1533098"/>
                <a:gd name="connsiteX54" fmla="*/ 13875 w 1225533"/>
                <a:gd name="connsiteY54" fmla="*/ 1242164 h 1533098"/>
                <a:gd name="connsiteX55" fmla="*/ 3756 w 1225533"/>
                <a:gd name="connsiteY55" fmla="*/ 1204216 h 1533098"/>
                <a:gd name="connsiteX56" fmla="*/ 11345 w 1225533"/>
                <a:gd name="connsiteY56" fmla="*/ 1166268 h 1533098"/>
                <a:gd name="connsiteX57" fmla="*/ 102421 w 1225533"/>
                <a:gd name="connsiteY57" fmla="*/ 1166268 h 1533098"/>
                <a:gd name="connsiteX58" fmla="*/ 115070 w 1225533"/>
                <a:gd name="connsiteY58" fmla="*/ 1158678 h 1533098"/>
                <a:gd name="connsiteX59" fmla="*/ 140369 w 1225533"/>
                <a:gd name="connsiteY59" fmla="*/ 1151089 h 1533098"/>
                <a:gd name="connsiteX60" fmla="*/ 145428 w 1225533"/>
                <a:gd name="connsiteY60" fmla="*/ 1143499 h 1533098"/>
                <a:gd name="connsiteX61" fmla="*/ 145428 w 1225533"/>
                <a:gd name="connsiteY61" fmla="*/ 1118200 h 1533098"/>
                <a:gd name="connsiteX62" fmla="*/ 158078 w 1225533"/>
                <a:gd name="connsiteY62" fmla="*/ 1080252 h 1533098"/>
                <a:gd name="connsiteX63" fmla="*/ 175787 w 1225533"/>
                <a:gd name="connsiteY63" fmla="*/ 1067603 h 1533098"/>
                <a:gd name="connsiteX64" fmla="*/ 178316 w 1225533"/>
                <a:gd name="connsiteY64" fmla="*/ 1044834 h 1533098"/>
                <a:gd name="connsiteX65" fmla="*/ 201085 w 1225533"/>
                <a:gd name="connsiteY65" fmla="*/ 1022066 h 1533098"/>
                <a:gd name="connsiteX66" fmla="*/ 201085 w 1225533"/>
                <a:gd name="connsiteY66" fmla="*/ 900632 h 1533098"/>
                <a:gd name="connsiteX67" fmla="*/ 221324 w 1225533"/>
                <a:gd name="connsiteY67" fmla="*/ 895572 h 1533098"/>
                <a:gd name="connsiteX68" fmla="*/ 221324 w 1225533"/>
                <a:gd name="connsiteY68" fmla="*/ 862684 h 1533098"/>
                <a:gd name="connsiteX69" fmla="*/ 254212 w 1225533"/>
                <a:gd name="connsiteY69" fmla="*/ 837386 h 1533098"/>
                <a:gd name="connsiteX70" fmla="*/ 254212 w 1225533"/>
                <a:gd name="connsiteY70" fmla="*/ 794378 h 1533098"/>
                <a:gd name="connsiteX71" fmla="*/ 294690 w 1225533"/>
                <a:gd name="connsiteY71" fmla="*/ 748840 h 1533098"/>
                <a:gd name="connsiteX72" fmla="*/ 309870 w 1225533"/>
                <a:gd name="connsiteY72" fmla="*/ 678004 h 1533098"/>
                <a:gd name="connsiteX73" fmla="*/ 337698 w 1225533"/>
                <a:gd name="connsiteY73" fmla="*/ 672944 h 1533098"/>
                <a:gd name="connsiteX74" fmla="*/ 342758 w 1225533"/>
                <a:gd name="connsiteY74" fmla="*/ 650176 h 1533098"/>
                <a:gd name="connsiteX75" fmla="*/ 337698 w 1225533"/>
                <a:gd name="connsiteY75" fmla="*/ 624877 h 1533098"/>
                <a:gd name="connsiteX76" fmla="*/ 294690 w 1225533"/>
                <a:gd name="connsiteY76" fmla="*/ 594519 h 1533098"/>
                <a:gd name="connsiteX77" fmla="*/ 299750 w 1225533"/>
                <a:gd name="connsiteY77" fmla="*/ 571750 h 1533098"/>
                <a:gd name="connsiteX78" fmla="*/ 287101 w 1225533"/>
                <a:gd name="connsiteY78" fmla="*/ 551511 h 1533098"/>
                <a:gd name="connsiteX79" fmla="*/ 304810 w 1225533"/>
                <a:gd name="connsiteY79" fmla="*/ 513563 h 1533098"/>
                <a:gd name="connsiteX80" fmla="*/ 289631 w 1225533"/>
                <a:gd name="connsiteY80" fmla="*/ 460436 h 1533098"/>
                <a:gd name="connsiteX81" fmla="*/ 266862 w 1225533"/>
                <a:gd name="connsiteY81" fmla="*/ 435137 h 1533098"/>
                <a:gd name="connsiteX82" fmla="*/ 276981 w 1225533"/>
                <a:gd name="connsiteY82" fmla="*/ 402249 h 1533098"/>
                <a:gd name="connsiteX83" fmla="*/ 314929 w 1225533"/>
                <a:gd name="connsiteY83" fmla="*/ 427547 h 1533098"/>
                <a:gd name="connsiteX84" fmla="*/ 340228 w 1225533"/>
                <a:gd name="connsiteY84" fmla="*/ 394659 h 1533098"/>
                <a:gd name="connsiteX85" fmla="*/ 360467 w 1225533"/>
                <a:gd name="connsiteY85" fmla="*/ 341532 h 1533098"/>
                <a:gd name="connsiteX86" fmla="*/ 337698 w 1225533"/>
                <a:gd name="connsiteY86" fmla="*/ 333943 h 1533098"/>
                <a:gd name="connsiteX87" fmla="*/ 335168 w 1225533"/>
                <a:gd name="connsiteY87" fmla="*/ 313704 h 1533098"/>
                <a:gd name="connsiteX88" fmla="*/ 378176 w 1225533"/>
                <a:gd name="connsiteY88" fmla="*/ 247927 h 1533098"/>
                <a:gd name="connsiteX89" fmla="*/ 368056 w 1225533"/>
                <a:gd name="connsiteY89" fmla="*/ 237808 h 1533098"/>
                <a:gd name="connsiteX90" fmla="*/ 340228 w 1225533"/>
                <a:gd name="connsiteY90" fmla="*/ 237808 h 1533098"/>
                <a:gd name="connsiteX91" fmla="*/ 325049 w 1225533"/>
                <a:gd name="connsiteY91" fmla="*/ 207449 h 1533098"/>
                <a:gd name="connsiteX92" fmla="*/ 335168 w 1225533"/>
                <a:gd name="connsiteY92" fmla="*/ 177091 h 1533098"/>
                <a:gd name="connsiteX93" fmla="*/ 299750 w 1225533"/>
                <a:gd name="connsiteY93" fmla="*/ 151792 h 1533098"/>
                <a:gd name="connsiteX94" fmla="*/ 284571 w 1225533"/>
                <a:gd name="connsiteY94" fmla="*/ 136613 h 1533098"/>
                <a:gd name="connsiteX95" fmla="*/ 289386 w 1225533"/>
                <a:gd name="connsiteY95" fmla="*/ 105317 h 1533098"/>
                <a:gd name="connsiteX96" fmla="*/ 292160 w 1225533"/>
                <a:gd name="connsiteY96" fmla="*/ 108785 h 1533098"/>
                <a:gd name="connsiteX97" fmla="*/ 342758 w 1225533"/>
                <a:gd name="connsiteY97" fmla="*/ 80956 h 1533098"/>
                <a:gd name="connsiteX98" fmla="*/ 380706 w 1225533"/>
                <a:gd name="connsiteY98" fmla="*/ 98665 h 1533098"/>
                <a:gd name="connsiteX99" fmla="*/ 416124 w 1225533"/>
                <a:gd name="connsiteY99" fmla="*/ 55657 h 1533098"/>
                <a:gd name="connsiteX100" fmla="*/ 446482 w 1225533"/>
                <a:gd name="connsiteY100" fmla="*/ 48068 h 1533098"/>
                <a:gd name="connsiteX101" fmla="*/ 474311 w 1225533"/>
                <a:gd name="connsiteY101" fmla="*/ 2530 h 1533098"/>
                <a:gd name="connsiteX102" fmla="*/ 502139 w 1225533"/>
                <a:gd name="connsiteY102" fmla="*/ 0 h 1533098"/>
                <a:gd name="connsiteX103" fmla="*/ 564543 w 1225533"/>
                <a:gd name="connsiteY103" fmla="*/ 0 h 1533098"/>
                <a:gd name="connsiteX104" fmla="*/ 623573 w 1225533"/>
                <a:gd name="connsiteY104" fmla="*/ 46381 h 1533098"/>
                <a:gd name="connsiteX105" fmla="*/ 653088 w 1225533"/>
                <a:gd name="connsiteY105" fmla="*/ 37948 h 1533098"/>
                <a:gd name="connsiteX106" fmla="*/ 703685 w 1225533"/>
                <a:gd name="connsiteY106" fmla="*/ 67463 h 1533098"/>
                <a:gd name="connsiteX107" fmla="*/ 720551 w 1225533"/>
                <a:gd name="connsiteY107" fmla="*/ 105411 h 1533098"/>
                <a:gd name="connsiteX108" fmla="*/ 830179 w 1225533"/>
                <a:gd name="connsiteY108" fmla="*/ 92762 h 1533098"/>
                <a:gd name="connsiteX109" fmla="*/ 880776 w 1225533"/>
                <a:gd name="connsiteY109" fmla="*/ 101195 h 1533098"/>
                <a:gd name="connsiteX110" fmla="*/ 889209 w 1225533"/>
                <a:gd name="connsiteY110" fmla="*/ 143359 h 1533098"/>
                <a:gd name="connsiteX111" fmla="*/ 842828 w 1225533"/>
                <a:gd name="connsiteY111" fmla="*/ 177091 h 1533098"/>
                <a:gd name="connsiteX112" fmla="*/ 880776 w 1225533"/>
                <a:gd name="connsiteY112" fmla="*/ 185524 h 1533098"/>
                <a:gd name="connsiteX113" fmla="*/ 880776 w 1225533"/>
                <a:gd name="connsiteY113" fmla="*/ 210822 h 1533098"/>
                <a:gd name="connsiteX114" fmla="*/ 944023 w 1225533"/>
                <a:gd name="connsiteY114" fmla="*/ 236121 h 1533098"/>
                <a:gd name="connsiteX115" fmla="*/ 948239 w 1225533"/>
                <a:gd name="connsiteY115" fmla="*/ 261420 h 1533098"/>
                <a:gd name="connsiteX116" fmla="*/ 969321 w 1225533"/>
                <a:gd name="connsiteY116" fmla="*/ 265636 h 1533098"/>
                <a:gd name="connsiteX117" fmla="*/ 990403 w 1225533"/>
                <a:gd name="connsiteY117" fmla="*/ 265636 h 1533098"/>
                <a:gd name="connsiteX118" fmla="*/ 1011486 w 1225533"/>
                <a:gd name="connsiteY118" fmla="*/ 219255 h 1533098"/>
                <a:gd name="connsiteX119" fmla="*/ 1045217 w 1225533"/>
                <a:gd name="connsiteY119" fmla="*/ 215039 h 1533098"/>
                <a:gd name="connsiteX120" fmla="*/ 1053650 w 1225533"/>
                <a:gd name="connsiteY120" fmla="*/ 181307 h 1533098"/>
                <a:gd name="connsiteX121" fmla="*/ 1058406 w 1225533"/>
                <a:gd name="connsiteY121" fmla="*/ 185112 h 1533098"/>
                <a:gd name="connsiteX122" fmla="*/ 1225533 w 1225533"/>
                <a:gd name="connsiteY122" fmla="*/ 509950 h 1533098"/>
                <a:gd name="connsiteX0" fmla="*/ 1058406 w 1225533"/>
                <a:gd name="connsiteY0" fmla="*/ 708657 h 1533098"/>
                <a:gd name="connsiteX1" fmla="*/ 1055758 w 1225533"/>
                <a:gd name="connsiteY1" fmla="*/ 708362 h 1533098"/>
                <a:gd name="connsiteX2" fmla="*/ 1013593 w 1225533"/>
                <a:gd name="connsiteY2" fmla="*/ 721012 h 1533098"/>
                <a:gd name="connsiteX3" fmla="*/ 973538 w 1225533"/>
                <a:gd name="connsiteY3" fmla="*/ 723120 h 1533098"/>
                <a:gd name="connsiteX4" fmla="*/ 948239 w 1225533"/>
                <a:gd name="connsiteY4" fmla="*/ 735769 h 1533098"/>
                <a:gd name="connsiteX5" fmla="*/ 899751 w 1225533"/>
                <a:gd name="connsiteY5" fmla="*/ 769501 h 1533098"/>
                <a:gd name="connsiteX6" fmla="*/ 897642 w 1225533"/>
                <a:gd name="connsiteY6" fmla="*/ 799016 h 1533098"/>
                <a:gd name="connsiteX7" fmla="*/ 882885 w 1225533"/>
                <a:gd name="connsiteY7" fmla="*/ 811665 h 1533098"/>
                <a:gd name="connsiteX8" fmla="*/ 878667 w 1225533"/>
                <a:gd name="connsiteY8" fmla="*/ 790583 h 1533098"/>
                <a:gd name="connsiteX9" fmla="*/ 870234 w 1225533"/>
                <a:gd name="connsiteY9" fmla="*/ 782150 h 1533098"/>
                <a:gd name="connsiteX10" fmla="*/ 870234 w 1225533"/>
                <a:gd name="connsiteY10" fmla="*/ 752635 h 1533098"/>
                <a:gd name="connsiteX11" fmla="*/ 842828 w 1225533"/>
                <a:gd name="connsiteY11" fmla="*/ 750527 h 1533098"/>
                <a:gd name="connsiteX12" fmla="*/ 806989 w 1225533"/>
                <a:gd name="connsiteY12" fmla="*/ 750527 h 1533098"/>
                <a:gd name="connsiteX13" fmla="*/ 798556 w 1225533"/>
                <a:gd name="connsiteY13" fmla="*/ 788475 h 1533098"/>
                <a:gd name="connsiteX14" fmla="*/ 781690 w 1225533"/>
                <a:gd name="connsiteY14" fmla="*/ 805341 h 1533098"/>
                <a:gd name="connsiteX15" fmla="*/ 788014 w 1225533"/>
                <a:gd name="connsiteY15" fmla="*/ 820098 h 1533098"/>
                <a:gd name="connsiteX16" fmla="*/ 777472 w 1225533"/>
                <a:gd name="connsiteY16" fmla="*/ 830639 h 1533098"/>
                <a:gd name="connsiteX17" fmla="*/ 796447 w 1225533"/>
                <a:gd name="connsiteY17" fmla="*/ 841180 h 1533098"/>
                <a:gd name="connsiteX18" fmla="*/ 811204 w 1225533"/>
                <a:gd name="connsiteY18" fmla="*/ 828531 h 1533098"/>
                <a:gd name="connsiteX19" fmla="*/ 825962 w 1225533"/>
                <a:gd name="connsiteY19" fmla="*/ 855938 h 1533098"/>
                <a:gd name="connsiteX20" fmla="*/ 813313 w 1225533"/>
                <a:gd name="connsiteY20" fmla="*/ 872804 h 1533098"/>
                <a:gd name="connsiteX21" fmla="*/ 756392 w 1225533"/>
                <a:gd name="connsiteY21" fmla="*/ 893886 h 1533098"/>
                <a:gd name="connsiteX22" fmla="*/ 759381 w 1225533"/>
                <a:gd name="connsiteY22" fmla="*/ 900513 h 1533098"/>
                <a:gd name="connsiteX23" fmla="*/ 752596 w 1225533"/>
                <a:gd name="connsiteY23" fmla="*/ 898102 h 1533098"/>
                <a:gd name="connsiteX24" fmla="*/ 732357 w 1225533"/>
                <a:gd name="connsiteY24" fmla="*/ 938580 h 1533098"/>
                <a:gd name="connsiteX25" fmla="*/ 709588 w 1225533"/>
                <a:gd name="connsiteY25" fmla="*/ 991707 h 1533098"/>
                <a:gd name="connsiteX26" fmla="*/ 666581 w 1225533"/>
                <a:gd name="connsiteY26" fmla="*/ 1123260 h 1533098"/>
                <a:gd name="connsiteX27" fmla="*/ 651401 w 1225533"/>
                <a:gd name="connsiteY27" fmla="*/ 1221925 h 1533098"/>
                <a:gd name="connsiteX28" fmla="*/ 651401 w 1225533"/>
                <a:gd name="connsiteY28" fmla="*/ 1302881 h 1533098"/>
                <a:gd name="connsiteX29" fmla="*/ 666581 w 1225533"/>
                <a:gd name="connsiteY29" fmla="*/ 1376247 h 1533098"/>
                <a:gd name="connsiteX30" fmla="*/ 613453 w 1225533"/>
                <a:gd name="connsiteY30" fmla="*/ 1373717 h 1533098"/>
                <a:gd name="connsiteX31" fmla="*/ 593214 w 1225533"/>
                <a:gd name="connsiteY31" fmla="*/ 1391426 h 1533098"/>
                <a:gd name="connsiteX32" fmla="*/ 593214 w 1225533"/>
                <a:gd name="connsiteY32" fmla="*/ 1436963 h 1533098"/>
                <a:gd name="connsiteX33" fmla="*/ 588155 w 1225533"/>
                <a:gd name="connsiteY33" fmla="*/ 1502740 h 1533098"/>
                <a:gd name="connsiteX34" fmla="*/ 517319 w 1225533"/>
                <a:gd name="connsiteY34" fmla="*/ 1502740 h 1533098"/>
                <a:gd name="connsiteX35" fmla="*/ 527438 w 1225533"/>
                <a:gd name="connsiteY35" fmla="*/ 1533098 h 1533098"/>
                <a:gd name="connsiteX36" fmla="*/ 474311 w 1225533"/>
                <a:gd name="connsiteY36" fmla="*/ 1525509 h 1533098"/>
                <a:gd name="connsiteX37" fmla="*/ 449012 w 1225533"/>
                <a:gd name="connsiteY37" fmla="*/ 1525509 h 1533098"/>
                <a:gd name="connsiteX38" fmla="*/ 446482 w 1225533"/>
                <a:gd name="connsiteY38" fmla="*/ 1502740 h 1533098"/>
                <a:gd name="connsiteX39" fmla="*/ 413594 w 1225533"/>
                <a:gd name="connsiteY39" fmla="*/ 1487561 h 1533098"/>
                <a:gd name="connsiteX40" fmla="*/ 421184 w 1225533"/>
                <a:gd name="connsiteY40" fmla="*/ 1431904 h 1533098"/>
                <a:gd name="connsiteX41" fmla="*/ 421184 w 1225533"/>
                <a:gd name="connsiteY41" fmla="*/ 1411665 h 1533098"/>
                <a:gd name="connsiteX42" fmla="*/ 421184 w 1225533"/>
                <a:gd name="connsiteY42" fmla="*/ 1383836 h 1533098"/>
                <a:gd name="connsiteX43" fmla="*/ 304810 w 1225533"/>
                <a:gd name="connsiteY43" fmla="*/ 1356008 h 1533098"/>
                <a:gd name="connsiteX44" fmla="*/ 236503 w 1225533"/>
                <a:gd name="connsiteY44" fmla="*/ 1368657 h 1533098"/>
                <a:gd name="connsiteX45" fmla="*/ 203615 w 1225533"/>
                <a:gd name="connsiteY45" fmla="*/ 1356008 h 1533098"/>
                <a:gd name="connsiteX46" fmla="*/ 198555 w 1225533"/>
                <a:gd name="connsiteY46" fmla="*/ 1333239 h 1533098"/>
                <a:gd name="connsiteX47" fmla="*/ 208675 w 1225533"/>
                <a:gd name="connsiteY47" fmla="*/ 1307940 h 1533098"/>
                <a:gd name="connsiteX48" fmla="*/ 150488 w 1225533"/>
                <a:gd name="connsiteY48" fmla="*/ 1302881 h 1533098"/>
                <a:gd name="connsiteX49" fmla="*/ 135309 w 1225533"/>
                <a:gd name="connsiteY49" fmla="*/ 1272522 h 1533098"/>
                <a:gd name="connsiteX50" fmla="*/ 104950 w 1225533"/>
                <a:gd name="connsiteY50" fmla="*/ 1302881 h 1533098"/>
                <a:gd name="connsiteX51" fmla="*/ 61943 w 1225533"/>
                <a:gd name="connsiteY51" fmla="*/ 1305410 h 1533098"/>
                <a:gd name="connsiteX52" fmla="*/ 0 w 1225533"/>
                <a:gd name="connsiteY52" fmla="*/ 1272227 h 1533098"/>
                <a:gd name="connsiteX53" fmla="*/ 13875 w 1225533"/>
                <a:gd name="connsiteY53" fmla="*/ 1242164 h 1533098"/>
                <a:gd name="connsiteX54" fmla="*/ 3756 w 1225533"/>
                <a:gd name="connsiteY54" fmla="*/ 1204216 h 1533098"/>
                <a:gd name="connsiteX55" fmla="*/ 11345 w 1225533"/>
                <a:gd name="connsiteY55" fmla="*/ 1166268 h 1533098"/>
                <a:gd name="connsiteX56" fmla="*/ 102421 w 1225533"/>
                <a:gd name="connsiteY56" fmla="*/ 1166268 h 1533098"/>
                <a:gd name="connsiteX57" fmla="*/ 115070 w 1225533"/>
                <a:gd name="connsiteY57" fmla="*/ 1158678 h 1533098"/>
                <a:gd name="connsiteX58" fmla="*/ 140369 w 1225533"/>
                <a:gd name="connsiteY58" fmla="*/ 1151089 h 1533098"/>
                <a:gd name="connsiteX59" fmla="*/ 145428 w 1225533"/>
                <a:gd name="connsiteY59" fmla="*/ 1143499 h 1533098"/>
                <a:gd name="connsiteX60" fmla="*/ 145428 w 1225533"/>
                <a:gd name="connsiteY60" fmla="*/ 1118200 h 1533098"/>
                <a:gd name="connsiteX61" fmla="*/ 158078 w 1225533"/>
                <a:gd name="connsiteY61" fmla="*/ 1080252 h 1533098"/>
                <a:gd name="connsiteX62" fmla="*/ 175787 w 1225533"/>
                <a:gd name="connsiteY62" fmla="*/ 1067603 h 1533098"/>
                <a:gd name="connsiteX63" fmla="*/ 178316 w 1225533"/>
                <a:gd name="connsiteY63" fmla="*/ 1044834 h 1533098"/>
                <a:gd name="connsiteX64" fmla="*/ 201085 w 1225533"/>
                <a:gd name="connsiteY64" fmla="*/ 1022066 h 1533098"/>
                <a:gd name="connsiteX65" fmla="*/ 201085 w 1225533"/>
                <a:gd name="connsiteY65" fmla="*/ 900632 h 1533098"/>
                <a:gd name="connsiteX66" fmla="*/ 221324 w 1225533"/>
                <a:gd name="connsiteY66" fmla="*/ 895572 h 1533098"/>
                <a:gd name="connsiteX67" fmla="*/ 221324 w 1225533"/>
                <a:gd name="connsiteY67" fmla="*/ 862684 h 1533098"/>
                <a:gd name="connsiteX68" fmla="*/ 254212 w 1225533"/>
                <a:gd name="connsiteY68" fmla="*/ 837386 h 1533098"/>
                <a:gd name="connsiteX69" fmla="*/ 254212 w 1225533"/>
                <a:gd name="connsiteY69" fmla="*/ 794378 h 1533098"/>
                <a:gd name="connsiteX70" fmla="*/ 294690 w 1225533"/>
                <a:gd name="connsiteY70" fmla="*/ 748840 h 1533098"/>
                <a:gd name="connsiteX71" fmla="*/ 309870 w 1225533"/>
                <a:gd name="connsiteY71" fmla="*/ 678004 h 1533098"/>
                <a:gd name="connsiteX72" fmla="*/ 337698 w 1225533"/>
                <a:gd name="connsiteY72" fmla="*/ 672944 h 1533098"/>
                <a:gd name="connsiteX73" fmla="*/ 342758 w 1225533"/>
                <a:gd name="connsiteY73" fmla="*/ 650176 h 1533098"/>
                <a:gd name="connsiteX74" fmla="*/ 337698 w 1225533"/>
                <a:gd name="connsiteY74" fmla="*/ 624877 h 1533098"/>
                <a:gd name="connsiteX75" fmla="*/ 294690 w 1225533"/>
                <a:gd name="connsiteY75" fmla="*/ 594519 h 1533098"/>
                <a:gd name="connsiteX76" fmla="*/ 299750 w 1225533"/>
                <a:gd name="connsiteY76" fmla="*/ 571750 h 1533098"/>
                <a:gd name="connsiteX77" fmla="*/ 287101 w 1225533"/>
                <a:gd name="connsiteY77" fmla="*/ 551511 h 1533098"/>
                <a:gd name="connsiteX78" fmla="*/ 304810 w 1225533"/>
                <a:gd name="connsiteY78" fmla="*/ 513563 h 1533098"/>
                <a:gd name="connsiteX79" fmla="*/ 289631 w 1225533"/>
                <a:gd name="connsiteY79" fmla="*/ 460436 h 1533098"/>
                <a:gd name="connsiteX80" fmla="*/ 266862 w 1225533"/>
                <a:gd name="connsiteY80" fmla="*/ 435137 h 1533098"/>
                <a:gd name="connsiteX81" fmla="*/ 276981 w 1225533"/>
                <a:gd name="connsiteY81" fmla="*/ 402249 h 1533098"/>
                <a:gd name="connsiteX82" fmla="*/ 314929 w 1225533"/>
                <a:gd name="connsiteY82" fmla="*/ 427547 h 1533098"/>
                <a:gd name="connsiteX83" fmla="*/ 340228 w 1225533"/>
                <a:gd name="connsiteY83" fmla="*/ 394659 h 1533098"/>
                <a:gd name="connsiteX84" fmla="*/ 360467 w 1225533"/>
                <a:gd name="connsiteY84" fmla="*/ 341532 h 1533098"/>
                <a:gd name="connsiteX85" fmla="*/ 337698 w 1225533"/>
                <a:gd name="connsiteY85" fmla="*/ 333943 h 1533098"/>
                <a:gd name="connsiteX86" fmla="*/ 335168 w 1225533"/>
                <a:gd name="connsiteY86" fmla="*/ 313704 h 1533098"/>
                <a:gd name="connsiteX87" fmla="*/ 378176 w 1225533"/>
                <a:gd name="connsiteY87" fmla="*/ 247927 h 1533098"/>
                <a:gd name="connsiteX88" fmla="*/ 368056 w 1225533"/>
                <a:gd name="connsiteY88" fmla="*/ 237808 h 1533098"/>
                <a:gd name="connsiteX89" fmla="*/ 340228 w 1225533"/>
                <a:gd name="connsiteY89" fmla="*/ 237808 h 1533098"/>
                <a:gd name="connsiteX90" fmla="*/ 325049 w 1225533"/>
                <a:gd name="connsiteY90" fmla="*/ 207449 h 1533098"/>
                <a:gd name="connsiteX91" fmla="*/ 335168 w 1225533"/>
                <a:gd name="connsiteY91" fmla="*/ 177091 h 1533098"/>
                <a:gd name="connsiteX92" fmla="*/ 299750 w 1225533"/>
                <a:gd name="connsiteY92" fmla="*/ 151792 h 1533098"/>
                <a:gd name="connsiteX93" fmla="*/ 284571 w 1225533"/>
                <a:gd name="connsiteY93" fmla="*/ 136613 h 1533098"/>
                <a:gd name="connsiteX94" fmla="*/ 289386 w 1225533"/>
                <a:gd name="connsiteY94" fmla="*/ 105317 h 1533098"/>
                <a:gd name="connsiteX95" fmla="*/ 292160 w 1225533"/>
                <a:gd name="connsiteY95" fmla="*/ 108785 h 1533098"/>
                <a:gd name="connsiteX96" fmla="*/ 342758 w 1225533"/>
                <a:gd name="connsiteY96" fmla="*/ 80956 h 1533098"/>
                <a:gd name="connsiteX97" fmla="*/ 380706 w 1225533"/>
                <a:gd name="connsiteY97" fmla="*/ 98665 h 1533098"/>
                <a:gd name="connsiteX98" fmla="*/ 416124 w 1225533"/>
                <a:gd name="connsiteY98" fmla="*/ 55657 h 1533098"/>
                <a:gd name="connsiteX99" fmla="*/ 446482 w 1225533"/>
                <a:gd name="connsiteY99" fmla="*/ 48068 h 1533098"/>
                <a:gd name="connsiteX100" fmla="*/ 474311 w 1225533"/>
                <a:gd name="connsiteY100" fmla="*/ 2530 h 1533098"/>
                <a:gd name="connsiteX101" fmla="*/ 502139 w 1225533"/>
                <a:gd name="connsiteY101" fmla="*/ 0 h 1533098"/>
                <a:gd name="connsiteX102" fmla="*/ 564543 w 1225533"/>
                <a:gd name="connsiteY102" fmla="*/ 0 h 1533098"/>
                <a:gd name="connsiteX103" fmla="*/ 623573 w 1225533"/>
                <a:gd name="connsiteY103" fmla="*/ 46381 h 1533098"/>
                <a:gd name="connsiteX104" fmla="*/ 653088 w 1225533"/>
                <a:gd name="connsiteY104" fmla="*/ 37948 h 1533098"/>
                <a:gd name="connsiteX105" fmla="*/ 703685 w 1225533"/>
                <a:gd name="connsiteY105" fmla="*/ 67463 h 1533098"/>
                <a:gd name="connsiteX106" fmla="*/ 720551 w 1225533"/>
                <a:gd name="connsiteY106" fmla="*/ 105411 h 1533098"/>
                <a:gd name="connsiteX107" fmla="*/ 830179 w 1225533"/>
                <a:gd name="connsiteY107" fmla="*/ 92762 h 1533098"/>
                <a:gd name="connsiteX108" fmla="*/ 880776 w 1225533"/>
                <a:gd name="connsiteY108" fmla="*/ 101195 h 1533098"/>
                <a:gd name="connsiteX109" fmla="*/ 889209 w 1225533"/>
                <a:gd name="connsiteY109" fmla="*/ 143359 h 1533098"/>
                <a:gd name="connsiteX110" fmla="*/ 842828 w 1225533"/>
                <a:gd name="connsiteY110" fmla="*/ 177091 h 1533098"/>
                <a:gd name="connsiteX111" fmla="*/ 880776 w 1225533"/>
                <a:gd name="connsiteY111" fmla="*/ 185524 h 1533098"/>
                <a:gd name="connsiteX112" fmla="*/ 880776 w 1225533"/>
                <a:gd name="connsiteY112" fmla="*/ 210822 h 1533098"/>
                <a:gd name="connsiteX113" fmla="*/ 944023 w 1225533"/>
                <a:gd name="connsiteY113" fmla="*/ 236121 h 1533098"/>
                <a:gd name="connsiteX114" fmla="*/ 948239 w 1225533"/>
                <a:gd name="connsiteY114" fmla="*/ 261420 h 1533098"/>
                <a:gd name="connsiteX115" fmla="*/ 969321 w 1225533"/>
                <a:gd name="connsiteY115" fmla="*/ 265636 h 1533098"/>
                <a:gd name="connsiteX116" fmla="*/ 990403 w 1225533"/>
                <a:gd name="connsiteY116" fmla="*/ 265636 h 1533098"/>
                <a:gd name="connsiteX117" fmla="*/ 1011486 w 1225533"/>
                <a:gd name="connsiteY117" fmla="*/ 219255 h 1533098"/>
                <a:gd name="connsiteX118" fmla="*/ 1045217 w 1225533"/>
                <a:gd name="connsiteY118" fmla="*/ 215039 h 1533098"/>
                <a:gd name="connsiteX119" fmla="*/ 1053650 w 1225533"/>
                <a:gd name="connsiteY119" fmla="*/ 181307 h 1533098"/>
                <a:gd name="connsiteX120" fmla="*/ 1058406 w 1225533"/>
                <a:gd name="connsiteY120" fmla="*/ 185112 h 1533098"/>
                <a:gd name="connsiteX121" fmla="*/ 1225533 w 1225533"/>
                <a:gd name="connsiteY121" fmla="*/ 509950 h 1533098"/>
                <a:gd name="connsiteX0" fmla="*/ 1058406 w 1058406"/>
                <a:gd name="connsiteY0" fmla="*/ 708657 h 1533098"/>
                <a:gd name="connsiteX1" fmla="*/ 1055758 w 1058406"/>
                <a:gd name="connsiteY1" fmla="*/ 708362 h 1533098"/>
                <a:gd name="connsiteX2" fmla="*/ 1013593 w 1058406"/>
                <a:gd name="connsiteY2" fmla="*/ 721012 h 1533098"/>
                <a:gd name="connsiteX3" fmla="*/ 973538 w 1058406"/>
                <a:gd name="connsiteY3" fmla="*/ 723120 h 1533098"/>
                <a:gd name="connsiteX4" fmla="*/ 948239 w 1058406"/>
                <a:gd name="connsiteY4" fmla="*/ 735769 h 1533098"/>
                <a:gd name="connsiteX5" fmla="*/ 899751 w 1058406"/>
                <a:gd name="connsiteY5" fmla="*/ 769501 h 1533098"/>
                <a:gd name="connsiteX6" fmla="*/ 897642 w 1058406"/>
                <a:gd name="connsiteY6" fmla="*/ 799016 h 1533098"/>
                <a:gd name="connsiteX7" fmla="*/ 882885 w 1058406"/>
                <a:gd name="connsiteY7" fmla="*/ 811665 h 1533098"/>
                <a:gd name="connsiteX8" fmla="*/ 878667 w 1058406"/>
                <a:gd name="connsiteY8" fmla="*/ 790583 h 1533098"/>
                <a:gd name="connsiteX9" fmla="*/ 870234 w 1058406"/>
                <a:gd name="connsiteY9" fmla="*/ 782150 h 1533098"/>
                <a:gd name="connsiteX10" fmla="*/ 870234 w 1058406"/>
                <a:gd name="connsiteY10" fmla="*/ 752635 h 1533098"/>
                <a:gd name="connsiteX11" fmla="*/ 842828 w 1058406"/>
                <a:gd name="connsiteY11" fmla="*/ 750527 h 1533098"/>
                <a:gd name="connsiteX12" fmla="*/ 806989 w 1058406"/>
                <a:gd name="connsiteY12" fmla="*/ 750527 h 1533098"/>
                <a:gd name="connsiteX13" fmla="*/ 798556 w 1058406"/>
                <a:gd name="connsiteY13" fmla="*/ 788475 h 1533098"/>
                <a:gd name="connsiteX14" fmla="*/ 781690 w 1058406"/>
                <a:gd name="connsiteY14" fmla="*/ 805341 h 1533098"/>
                <a:gd name="connsiteX15" fmla="*/ 788014 w 1058406"/>
                <a:gd name="connsiteY15" fmla="*/ 820098 h 1533098"/>
                <a:gd name="connsiteX16" fmla="*/ 777472 w 1058406"/>
                <a:gd name="connsiteY16" fmla="*/ 830639 h 1533098"/>
                <a:gd name="connsiteX17" fmla="*/ 796447 w 1058406"/>
                <a:gd name="connsiteY17" fmla="*/ 841180 h 1533098"/>
                <a:gd name="connsiteX18" fmla="*/ 811204 w 1058406"/>
                <a:gd name="connsiteY18" fmla="*/ 828531 h 1533098"/>
                <a:gd name="connsiteX19" fmla="*/ 825962 w 1058406"/>
                <a:gd name="connsiteY19" fmla="*/ 855938 h 1533098"/>
                <a:gd name="connsiteX20" fmla="*/ 813313 w 1058406"/>
                <a:gd name="connsiteY20" fmla="*/ 872804 h 1533098"/>
                <a:gd name="connsiteX21" fmla="*/ 756392 w 1058406"/>
                <a:gd name="connsiteY21" fmla="*/ 893886 h 1533098"/>
                <a:gd name="connsiteX22" fmla="*/ 759381 w 1058406"/>
                <a:gd name="connsiteY22" fmla="*/ 900513 h 1533098"/>
                <a:gd name="connsiteX23" fmla="*/ 752596 w 1058406"/>
                <a:gd name="connsiteY23" fmla="*/ 898102 h 1533098"/>
                <a:gd name="connsiteX24" fmla="*/ 732357 w 1058406"/>
                <a:gd name="connsiteY24" fmla="*/ 938580 h 1533098"/>
                <a:gd name="connsiteX25" fmla="*/ 709588 w 1058406"/>
                <a:gd name="connsiteY25" fmla="*/ 991707 h 1533098"/>
                <a:gd name="connsiteX26" fmla="*/ 666581 w 1058406"/>
                <a:gd name="connsiteY26" fmla="*/ 1123260 h 1533098"/>
                <a:gd name="connsiteX27" fmla="*/ 651401 w 1058406"/>
                <a:gd name="connsiteY27" fmla="*/ 1221925 h 1533098"/>
                <a:gd name="connsiteX28" fmla="*/ 651401 w 1058406"/>
                <a:gd name="connsiteY28" fmla="*/ 1302881 h 1533098"/>
                <a:gd name="connsiteX29" fmla="*/ 666581 w 1058406"/>
                <a:gd name="connsiteY29" fmla="*/ 1376247 h 1533098"/>
                <a:gd name="connsiteX30" fmla="*/ 613453 w 1058406"/>
                <a:gd name="connsiteY30" fmla="*/ 1373717 h 1533098"/>
                <a:gd name="connsiteX31" fmla="*/ 593214 w 1058406"/>
                <a:gd name="connsiteY31" fmla="*/ 1391426 h 1533098"/>
                <a:gd name="connsiteX32" fmla="*/ 593214 w 1058406"/>
                <a:gd name="connsiteY32" fmla="*/ 1436963 h 1533098"/>
                <a:gd name="connsiteX33" fmla="*/ 588155 w 1058406"/>
                <a:gd name="connsiteY33" fmla="*/ 1502740 h 1533098"/>
                <a:gd name="connsiteX34" fmla="*/ 517319 w 1058406"/>
                <a:gd name="connsiteY34" fmla="*/ 1502740 h 1533098"/>
                <a:gd name="connsiteX35" fmla="*/ 527438 w 1058406"/>
                <a:gd name="connsiteY35" fmla="*/ 1533098 h 1533098"/>
                <a:gd name="connsiteX36" fmla="*/ 474311 w 1058406"/>
                <a:gd name="connsiteY36" fmla="*/ 1525509 h 1533098"/>
                <a:gd name="connsiteX37" fmla="*/ 449012 w 1058406"/>
                <a:gd name="connsiteY37" fmla="*/ 1525509 h 1533098"/>
                <a:gd name="connsiteX38" fmla="*/ 446482 w 1058406"/>
                <a:gd name="connsiteY38" fmla="*/ 1502740 h 1533098"/>
                <a:gd name="connsiteX39" fmla="*/ 413594 w 1058406"/>
                <a:gd name="connsiteY39" fmla="*/ 1487561 h 1533098"/>
                <a:gd name="connsiteX40" fmla="*/ 421184 w 1058406"/>
                <a:gd name="connsiteY40" fmla="*/ 1431904 h 1533098"/>
                <a:gd name="connsiteX41" fmla="*/ 421184 w 1058406"/>
                <a:gd name="connsiteY41" fmla="*/ 1411665 h 1533098"/>
                <a:gd name="connsiteX42" fmla="*/ 421184 w 1058406"/>
                <a:gd name="connsiteY42" fmla="*/ 1383836 h 1533098"/>
                <a:gd name="connsiteX43" fmla="*/ 304810 w 1058406"/>
                <a:gd name="connsiteY43" fmla="*/ 1356008 h 1533098"/>
                <a:gd name="connsiteX44" fmla="*/ 236503 w 1058406"/>
                <a:gd name="connsiteY44" fmla="*/ 1368657 h 1533098"/>
                <a:gd name="connsiteX45" fmla="*/ 203615 w 1058406"/>
                <a:gd name="connsiteY45" fmla="*/ 1356008 h 1533098"/>
                <a:gd name="connsiteX46" fmla="*/ 198555 w 1058406"/>
                <a:gd name="connsiteY46" fmla="*/ 1333239 h 1533098"/>
                <a:gd name="connsiteX47" fmla="*/ 208675 w 1058406"/>
                <a:gd name="connsiteY47" fmla="*/ 1307940 h 1533098"/>
                <a:gd name="connsiteX48" fmla="*/ 150488 w 1058406"/>
                <a:gd name="connsiteY48" fmla="*/ 1302881 h 1533098"/>
                <a:gd name="connsiteX49" fmla="*/ 135309 w 1058406"/>
                <a:gd name="connsiteY49" fmla="*/ 1272522 h 1533098"/>
                <a:gd name="connsiteX50" fmla="*/ 104950 w 1058406"/>
                <a:gd name="connsiteY50" fmla="*/ 1302881 h 1533098"/>
                <a:gd name="connsiteX51" fmla="*/ 61943 w 1058406"/>
                <a:gd name="connsiteY51" fmla="*/ 1305410 h 1533098"/>
                <a:gd name="connsiteX52" fmla="*/ 0 w 1058406"/>
                <a:gd name="connsiteY52" fmla="*/ 1272227 h 1533098"/>
                <a:gd name="connsiteX53" fmla="*/ 13875 w 1058406"/>
                <a:gd name="connsiteY53" fmla="*/ 1242164 h 1533098"/>
                <a:gd name="connsiteX54" fmla="*/ 3756 w 1058406"/>
                <a:gd name="connsiteY54" fmla="*/ 1204216 h 1533098"/>
                <a:gd name="connsiteX55" fmla="*/ 11345 w 1058406"/>
                <a:gd name="connsiteY55" fmla="*/ 1166268 h 1533098"/>
                <a:gd name="connsiteX56" fmla="*/ 102421 w 1058406"/>
                <a:gd name="connsiteY56" fmla="*/ 1166268 h 1533098"/>
                <a:gd name="connsiteX57" fmla="*/ 115070 w 1058406"/>
                <a:gd name="connsiteY57" fmla="*/ 1158678 h 1533098"/>
                <a:gd name="connsiteX58" fmla="*/ 140369 w 1058406"/>
                <a:gd name="connsiteY58" fmla="*/ 1151089 h 1533098"/>
                <a:gd name="connsiteX59" fmla="*/ 145428 w 1058406"/>
                <a:gd name="connsiteY59" fmla="*/ 1143499 h 1533098"/>
                <a:gd name="connsiteX60" fmla="*/ 145428 w 1058406"/>
                <a:gd name="connsiteY60" fmla="*/ 1118200 h 1533098"/>
                <a:gd name="connsiteX61" fmla="*/ 158078 w 1058406"/>
                <a:gd name="connsiteY61" fmla="*/ 1080252 h 1533098"/>
                <a:gd name="connsiteX62" fmla="*/ 175787 w 1058406"/>
                <a:gd name="connsiteY62" fmla="*/ 1067603 h 1533098"/>
                <a:gd name="connsiteX63" fmla="*/ 178316 w 1058406"/>
                <a:gd name="connsiteY63" fmla="*/ 1044834 h 1533098"/>
                <a:gd name="connsiteX64" fmla="*/ 201085 w 1058406"/>
                <a:gd name="connsiteY64" fmla="*/ 1022066 h 1533098"/>
                <a:gd name="connsiteX65" fmla="*/ 201085 w 1058406"/>
                <a:gd name="connsiteY65" fmla="*/ 900632 h 1533098"/>
                <a:gd name="connsiteX66" fmla="*/ 221324 w 1058406"/>
                <a:gd name="connsiteY66" fmla="*/ 895572 h 1533098"/>
                <a:gd name="connsiteX67" fmla="*/ 221324 w 1058406"/>
                <a:gd name="connsiteY67" fmla="*/ 862684 h 1533098"/>
                <a:gd name="connsiteX68" fmla="*/ 254212 w 1058406"/>
                <a:gd name="connsiteY68" fmla="*/ 837386 h 1533098"/>
                <a:gd name="connsiteX69" fmla="*/ 254212 w 1058406"/>
                <a:gd name="connsiteY69" fmla="*/ 794378 h 1533098"/>
                <a:gd name="connsiteX70" fmla="*/ 294690 w 1058406"/>
                <a:gd name="connsiteY70" fmla="*/ 748840 h 1533098"/>
                <a:gd name="connsiteX71" fmla="*/ 309870 w 1058406"/>
                <a:gd name="connsiteY71" fmla="*/ 678004 h 1533098"/>
                <a:gd name="connsiteX72" fmla="*/ 337698 w 1058406"/>
                <a:gd name="connsiteY72" fmla="*/ 672944 h 1533098"/>
                <a:gd name="connsiteX73" fmla="*/ 342758 w 1058406"/>
                <a:gd name="connsiteY73" fmla="*/ 650176 h 1533098"/>
                <a:gd name="connsiteX74" fmla="*/ 337698 w 1058406"/>
                <a:gd name="connsiteY74" fmla="*/ 624877 h 1533098"/>
                <a:gd name="connsiteX75" fmla="*/ 294690 w 1058406"/>
                <a:gd name="connsiteY75" fmla="*/ 594519 h 1533098"/>
                <a:gd name="connsiteX76" fmla="*/ 299750 w 1058406"/>
                <a:gd name="connsiteY76" fmla="*/ 571750 h 1533098"/>
                <a:gd name="connsiteX77" fmla="*/ 287101 w 1058406"/>
                <a:gd name="connsiteY77" fmla="*/ 551511 h 1533098"/>
                <a:gd name="connsiteX78" fmla="*/ 304810 w 1058406"/>
                <a:gd name="connsiteY78" fmla="*/ 513563 h 1533098"/>
                <a:gd name="connsiteX79" fmla="*/ 289631 w 1058406"/>
                <a:gd name="connsiteY79" fmla="*/ 460436 h 1533098"/>
                <a:gd name="connsiteX80" fmla="*/ 266862 w 1058406"/>
                <a:gd name="connsiteY80" fmla="*/ 435137 h 1533098"/>
                <a:gd name="connsiteX81" fmla="*/ 276981 w 1058406"/>
                <a:gd name="connsiteY81" fmla="*/ 402249 h 1533098"/>
                <a:gd name="connsiteX82" fmla="*/ 314929 w 1058406"/>
                <a:gd name="connsiteY82" fmla="*/ 427547 h 1533098"/>
                <a:gd name="connsiteX83" fmla="*/ 340228 w 1058406"/>
                <a:gd name="connsiteY83" fmla="*/ 394659 h 1533098"/>
                <a:gd name="connsiteX84" fmla="*/ 360467 w 1058406"/>
                <a:gd name="connsiteY84" fmla="*/ 341532 h 1533098"/>
                <a:gd name="connsiteX85" fmla="*/ 337698 w 1058406"/>
                <a:gd name="connsiteY85" fmla="*/ 333943 h 1533098"/>
                <a:gd name="connsiteX86" fmla="*/ 335168 w 1058406"/>
                <a:gd name="connsiteY86" fmla="*/ 313704 h 1533098"/>
                <a:gd name="connsiteX87" fmla="*/ 378176 w 1058406"/>
                <a:gd name="connsiteY87" fmla="*/ 247927 h 1533098"/>
                <a:gd name="connsiteX88" fmla="*/ 368056 w 1058406"/>
                <a:gd name="connsiteY88" fmla="*/ 237808 h 1533098"/>
                <a:gd name="connsiteX89" fmla="*/ 340228 w 1058406"/>
                <a:gd name="connsiteY89" fmla="*/ 237808 h 1533098"/>
                <a:gd name="connsiteX90" fmla="*/ 325049 w 1058406"/>
                <a:gd name="connsiteY90" fmla="*/ 207449 h 1533098"/>
                <a:gd name="connsiteX91" fmla="*/ 335168 w 1058406"/>
                <a:gd name="connsiteY91" fmla="*/ 177091 h 1533098"/>
                <a:gd name="connsiteX92" fmla="*/ 299750 w 1058406"/>
                <a:gd name="connsiteY92" fmla="*/ 151792 h 1533098"/>
                <a:gd name="connsiteX93" fmla="*/ 284571 w 1058406"/>
                <a:gd name="connsiteY93" fmla="*/ 136613 h 1533098"/>
                <a:gd name="connsiteX94" fmla="*/ 289386 w 1058406"/>
                <a:gd name="connsiteY94" fmla="*/ 105317 h 1533098"/>
                <a:gd name="connsiteX95" fmla="*/ 292160 w 1058406"/>
                <a:gd name="connsiteY95" fmla="*/ 108785 h 1533098"/>
                <a:gd name="connsiteX96" fmla="*/ 342758 w 1058406"/>
                <a:gd name="connsiteY96" fmla="*/ 80956 h 1533098"/>
                <a:gd name="connsiteX97" fmla="*/ 380706 w 1058406"/>
                <a:gd name="connsiteY97" fmla="*/ 98665 h 1533098"/>
                <a:gd name="connsiteX98" fmla="*/ 416124 w 1058406"/>
                <a:gd name="connsiteY98" fmla="*/ 55657 h 1533098"/>
                <a:gd name="connsiteX99" fmla="*/ 446482 w 1058406"/>
                <a:gd name="connsiteY99" fmla="*/ 48068 h 1533098"/>
                <a:gd name="connsiteX100" fmla="*/ 474311 w 1058406"/>
                <a:gd name="connsiteY100" fmla="*/ 2530 h 1533098"/>
                <a:gd name="connsiteX101" fmla="*/ 502139 w 1058406"/>
                <a:gd name="connsiteY101" fmla="*/ 0 h 1533098"/>
                <a:gd name="connsiteX102" fmla="*/ 564543 w 1058406"/>
                <a:gd name="connsiteY102" fmla="*/ 0 h 1533098"/>
                <a:gd name="connsiteX103" fmla="*/ 623573 w 1058406"/>
                <a:gd name="connsiteY103" fmla="*/ 46381 h 1533098"/>
                <a:gd name="connsiteX104" fmla="*/ 653088 w 1058406"/>
                <a:gd name="connsiteY104" fmla="*/ 37948 h 1533098"/>
                <a:gd name="connsiteX105" fmla="*/ 703685 w 1058406"/>
                <a:gd name="connsiteY105" fmla="*/ 67463 h 1533098"/>
                <a:gd name="connsiteX106" fmla="*/ 720551 w 1058406"/>
                <a:gd name="connsiteY106" fmla="*/ 105411 h 1533098"/>
                <a:gd name="connsiteX107" fmla="*/ 830179 w 1058406"/>
                <a:gd name="connsiteY107" fmla="*/ 92762 h 1533098"/>
                <a:gd name="connsiteX108" fmla="*/ 880776 w 1058406"/>
                <a:gd name="connsiteY108" fmla="*/ 101195 h 1533098"/>
                <a:gd name="connsiteX109" fmla="*/ 889209 w 1058406"/>
                <a:gd name="connsiteY109" fmla="*/ 143359 h 1533098"/>
                <a:gd name="connsiteX110" fmla="*/ 842828 w 1058406"/>
                <a:gd name="connsiteY110" fmla="*/ 177091 h 1533098"/>
                <a:gd name="connsiteX111" fmla="*/ 880776 w 1058406"/>
                <a:gd name="connsiteY111" fmla="*/ 185524 h 1533098"/>
                <a:gd name="connsiteX112" fmla="*/ 880776 w 1058406"/>
                <a:gd name="connsiteY112" fmla="*/ 210822 h 1533098"/>
                <a:gd name="connsiteX113" fmla="*/ 944023 w 1058406"/>
                <a:gd name="connsiteY113" fmla="*/ 236121 h 1533098"/>
                <a:gd name="connsiteX114" fmla="*/ 948239 w 1058406"/>
                <a:gd name="connsiteY114" fmla="*/ 261420 h 1533098"/>
                <a:gd name="connsiteX115" fmla="*/ 969321 w 1058406"/>
                <a:gd name="connsiteY115" fmla="*/ 265636 h 1533098"/>
                <a:gd name="connsiteX116" fmla="*/ 990403 w 1058406"/>
                <a:gd name="connsiteY116" fmla="*/ 265636 h 1533098"/>
                <a:gd name="connsiteX117" fmla="*/ 1011486 w 1058406"/>
                <a:gd name="connsiteY117" fmla="*/ 219255 h 1533098"/>
                <a:gd name="connsiteX118" fmla="*/ 1045217 w 1058406"/>
                <a:gd name="connsiteY118" fmla="*/ 215039 h 1533098"/>
                <a:gd name="connsiteX119" fmla="*/ 1053650 w 1058406"/>
                <a:gd name="connsiteY119" fmla="*/ 181307 h 1533098"/>
                <a:gd name="connsiteX120" fmla="*/ 1058406 w 1058406"/>
                <a:gd name="connsiteY120" fmla="*/ 185112 h 153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058406" h="1533098">
                  <a:moveTo>
                    <a:pt x="1058406" y="708657"/>
                  </a:moveTo>
                  <a:lnTo>
                    <a:pt x="1055758" y="708362"/>
                  </a:lnTo>
                  <a:lnTo>
                    <a:pt x="1013593" y="721012"/>
                  </a:lnTo>
                  <a:lnTo>
                    <a:pt x="973538" y="723120"/>
                  </a:lnTo>
                  <a:lnTo>
                    <a:pt x="948239" y="735769"/>
                  </a:lnTo>
                  <a:lnTo>
                    <a:pt x="899751" y="769501"/>
                  </a:lnTo>
                  <a:lnTo>
                    <a:pt x="897642" y="799016"/>
                  </a:lnTo>
                  <a:lnTo>
                    <a:pt x="882885" y="811665"/>
                  </a:lnTo>
                  <a:lnTo>
                    <a:pt x="878667" y="790583"/>
                  </a:lnTo>
                  <a:lnTo>
                    <a:pt x="870234" y="782150"/>
                  </a:lnTo>
                  <a:lnTo>
                    <a:pt x="870234" y="752635"/>
                  </a:lnTo>
                  <a:lnTo>
                    <a:pt x="842828" y="750527"/>
                  </a:lnTo>
                  <a:lnTo>
                    <a:pt x="806989" y="750527"/>
                  </a:lnTo>
                  <a:lnTo>
                    <a:pt x="798556" y="788475"/>
                  </a:lnTo>
                  <a:lnTo>
                    <a:pt x="781690" y="805341"/>
                  </a:lnTo>
                  <a:lnTo>
                    <a:pt x="788014" y="820098"/>
                  </a:lnTo>
                  <a:lnTo>
                    <a:pt x="777472" y="830639"/>
                  </a:lnTo>
                  <a:lnTo>
                    <a:pt x="796447" y="841180"/>
                  </a:lnTo>
                  <a:lnTo>
                    <a:pt x="811204" y="828531"/>
                  </a:lnTo>
                  <a:lnTo>
                    <a:pt x="825962" y="855938"/>
                  </a:lnTo>
                  <a:lnTo>
                    <a:pt x="813313" y="872804"/>
                  </a:lnTo>
                  <a:lnTo>
                    <a:pt x="756392" y="893886"/>
                  </a:lnTo>
                  <a:lnTo>
                    <a:pt x="759381" y="900513"/>
                  </a:lnTo>
                  <a:lnTo>
                    <a:pt x="752596" y="898102"/>
                  </a:lnTo>
                  <a:lnTo>
                    <a:pt x="732357" y="938580"/>
                  </a:lnTo>
                  <a:lnTo>
                    <a:pt x="709588" y="991707"/>
                  </a:lnTo>
                  <a:lnTo>
                    <a:pt x="666581" y="1123260"/>
                  </a:lnTo>
                  <a:lnTo>
                    <a:pt x="651401" y="1221925"/>
                  </a:lnTo>
                  <a:lnTo>
                    <a:pt x="651401" y="1302881"/>
                  </a:lnTo>
                  <a:lnTo>
                    <a:pt x="666581" y="1376247"/>
                  </a:lnTo>
                  <a:lnTo>
                    <a:pt x="613453" y="1373717"/>
                  </a:lnTo>
                  <a:lnTo>
                    <a:pt x="593214" y="1391426"/>
                  </a:lnTo>
                  <a:lnTo>
                    <a:pt x="593214" y="1436963"/>
                  </a:lnTo>
                  <a:lnTo>
                    <a:pt x="588155" y="1502740"/>
                  </a:lnTo>
                  <a:lnTo>
                    <a:pt x="517319" y="1502740"/>
                  </a:lnTo>
                  <a:lnTo>
                    <a:pt x="527438" y="1533098"/>
                  </a:lnTo>
                  <a:lnTo>
                    <a:pt x="474311" y="1525509"/>
                  </a:lnTo>
                  <a:lnTo>
                    <a:pt x="449012" y="1525509"/>
                  </a:lnTo>
                  <a:lnTo>
                    <a:pt x="446482" y="1502740"/>
                  </a:lnTo>
                  <a:lnTo>
                    <a:pt x="413594" y="1487561"/>
                  </a:lnTo>
                  <a:lnTo>
                    <a:pt x="421184" y="1431904"/>
                  </a:lnTo>
                  <a:lnTo>
                    <a:pt x="421184" y="1411665"/>
                  </a:lnTo>
                  <a:lnTo>
                    <a:pt x="421184" y="1383836"/>
                  </a:lnTo>
                  <a:lnTo>
                    <a:pt x="304810" y="1356008"/>
                  </a:lnTo>
                  <a:lnTo>
                    <a:pt x="236503" y="1368657"/>
                  </a:lnTo>
                  <a:lnTo>
                    <a:pt x="203615" y="1356008"/>
                  </a:lnTo>
                  <a:lnTo>
                    <a:pt x="198555" y="1333239"/>
                  </a:lnTo>
                  <a:lnTo>
                    <a:pt x="208675" y="1307940"/>
                  </a:lnTo>
                  <a:lnTo>
                    <a:pt x="150488" y="1302881"/>
                  </a:lnTo>
                  <a:lnTo>
                    <a:pt x="135309" y="1272522"/>
                  </a:lnTo>
                  <a:lnTo>
                    <a:pt x="104950" y="1302881"/>
                  </a:lnTo>
                  <a:lnTo>
                    <a:pt x="61943" y="1305410"/>
                  </a:lnTo>
                  <a:lnTo>
                    <a:pt x="0" y="1272227"/>
                  </a:lnTo>
                  <a:lnTo>
                    <a:pt x="13875" y="1242164"/>
                  </a:lnTo>
                  <a:lnTo>
                    <a:pt x="3756" y="1204216"/>
                  </a:lnTo>
                  <a:lnTo>
                    <a:pt x="11345" y="1166268"/>
                  </a:lnTo>
                  <a:lnTo>
                    <a:pt x="102421" y="1166268"/>
                  </a:lnTo>
                  <a:lnTo>
                    <a:pt x="115070" y="1158678"/>
                  </a:lnTo>
                  <a:lnTo>
                    <a:pt x="140369" y="1151089"/>
                  </a:lnTo>
                  <a:lnTo>
                    <a:pt x="145428" y="1143499"/>
                  </a:lnTo>
                  <a:lnTo>
                    <a:pt x="145428" y="1118200"/>
                  </a:lnTo>
                  <a:lnTo>
                    <a:pt x="158078" y="1080252"/>
                  </a:lnTo>
                  <a:lnTo>
                    <a:pt x="175787" y="1067603"/>
                  </a:lnTo>
                  <a:lnTo>
                    <a:pt x="178316" y="1044834"/>
                  </a:lnTo>
                  <a:lnTo>
                    <a:pt x="201085" y="1022066"/>
                  </a:lnTo>
                  <a:lnTo>
                    <a:pt x="201085" y="900632"/>
                  </a:lnTo>
                  <a:lnTo>
                    <a:pt x="221324" y="895572"/>
                  </a:lnTo>
                  <a:lnTo>
                    <a:pt x="221324" y="862684"/>
                  </a:lnTo>
                  <a:lnTo>
                    <a:pt x="254212" y="837386"/>
                  </a:lnTo>
                  <a:lnTo>
                    <a:pt x="254212" y="794378"/>
                  </a:lnTo>
                  <a:lnTo>
                    <a:pt x="294690" y="748840"/>
                  </a:lnTo>
                  <a:lnTo>
                    <a:pt x="309870" y="678004"/>
                  </a:lnTo>
                  <a:lnTo>
                    <a:pt x="337698" y="672944"/>
                  </a:lnTo>
                  <a:lnTo>
                    <a:pt x="342758" y="650176"/>
                  </a:lnTo>
                  <a:lnTo>
                    <a:pt x="337698" y="624877"/>
                  </a:lnTo>
                  <a:lnTo>
                    <a:pt x="294690" y="594519"/>
                  </a:lnTo>
                  <a:lnTo>
                    <a:pt x="299750" y="571750"/>
                  </a:lnTo>
                  <a:lnTo>
                    <a:pt x="287101" y="551511"/>
                  </a:lnTo>
                  <a:lnTo>
                    <a:pt x="304810" y="513563"/>
                  </a:lnTo>
                  <a:lnTo>
                    <a:pt x="289631" y="460436"/>
                  </a:lnTo>
                  <a:lnTo>
                    <a:pt x="266862" y="435137"/>
                  </a:lnTo>
                  <a:lnTo>
                    <a:pt x="276981" y="402249"/>
                  </a:lnTo>
                  <a:lnTo>
                    <a:pt x="314929" y="427547"/>
                  </a:lnTo>
                  <a:lnTo>
                    <a:pt x="340228" y="394659"/>
                  </a:lnTo>
                  <a:lnTo>
                    <a:pt x="360467" y="341532"/>
                  </a:lnTo>
                  <a:lnTo>
                    <a:pt x="337698" y="333943"/>
                  </a:lnTo>
                  <a:lnTo>
                    <a:pt x="335168" y="313704"/>
                  </a:lnTo>
                  <a:lnTo>
                    <a:pt x="378176" y="247927"/>
                  </a:lnTo>
                  <a:lnTo>
                    <a:pt x="368056" y="237808"/>
                  </a:lnTo>
                  <a:lnTo>
                    <a:pt x="340228" y="237808"/>
                  </a:lnTo>
                  <a:lnTo>
                    <a:pt x="325049" y="207449"/>
                  </a:lnTo>
                  <a:lnTo>
                    <a:pt x="335168" y="177091"/>
                  </a:lnTo>
                  <a:lnTo>
                    <a:pt x="299750" y="151792"/>
                  </a:lnTo>
                  <a:lnTo>
                    <a:pt x="284571" y="136613"/>
                  </a:lnTo>
                  <a:lnTo>
                    <a:pt x="289386" y="105317"/>
                  </a:lnTo>
                  <a:lnTo>
                    <a:pt x="292160" y="108785"/>
                  </a:lnTo>
                  <a:lnTo>
                    <a:pt x="342758" y="80956"/>
                  </a:lnTo>
                  <a:lnTo>
                    <a:pt x="380706" y="98665"/>
                  </a:lnTo>
                  <a:lnTo>
                    <a:pt x="416124" y="55657"/>
                  </a:lnTo>
                  <a:lnTo>
                    <a:pt x="446482" y="48068"/>
                  </a:lnTo>
                  <a:lnTo>
                    <a:pt x="474311" y="2530"/>
                  </a:lnTo>
                  <a:lnTo>
                    <a:pt x="502139" y="0"/>
                  </a:lnTo>
                  <a:lnTo>
                    <a:pt x="564543" y="0"/>
                  </a:lnTo>
                  <a:lnTo>
                    <a:pt x="623573" y="46381"/>
                  </a:lnTo>
                  <a:lnTo>
                    <a:pt x="653088" y="37948"/>
                  </a:lnTo>
                  <a:lnTo>
                    <a:pt x="703685" y="67463"/>
                  </a:lnTo>
                  <a:lnTo>
                    <a:pt x="720551" y="105411"/>
                  </a:lnTo>
                  <a:lnTo>
                    <a:pt x="830179" y="92762"/>
                  </a:lnTo>
                  <a:lnTo>
                    <a:pt x="880776" y="101195"/>
                  </a:lnTo>
                  <a:lnTo>
                    <a:pt x="889209" y="143359"/>
                  </a:lnTo>
                  <a:lnTo>
                    <a:pt x="842828" y="177091"/>
                  </a:lnTo>
                  <a:lnTo>
                    <a:pt x="880776" y="185524"/>
                  </a:lnTo>
                  <a:lnTo>
                    <a:pt x="880776" y="210822"/>
                  </a:lnTo>
                  <a:lnTo>
                    <a:pt x="944023" y="236121"/>
                  </a:lnTo>
                  <a:lnTo>
                    <a:pt x="948239" y="261420"/>
                  </a:lnTo>
                  <a:lnTo>
                    <a:pt x="969321" y="265636"/>
                  </a:lnTo>
                  <a:lnTo>
                    <a:pt x="990403" y="265636"/>
                  </a:lnTo>
                  <a:lnTo>
                    <a:pt x="1011486" y="219255"/>
                  </a:lnTo>
                  <a:lnTo>
                    <a:pt x="1045217" y="215039"/>
                  </a:lnTo>
                  <a:lnTo>
                    <a:pt x="1053650" y="181307"/>
                  </a:lnTo>
                  <a:lnTo>
                    <a:pt x="1058406" y="185112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177F9DB-E5FD-6DA2-5871-F3417766313B}"/>
                </a:ext>
              </a:extLst>
            </p:cNvPr>
            <p:cNvSpPr/>
            <p:nvPr/>
          </p:nvSpPr>
          <p:spPr>
            <a:xfrm>
              <a:off x="1233682" y="5570496"/>
              <a:ext cx="1859450" cy="860581"/>
            </a:xfrm>
            <a:custGeom>
              <a:avLst/>
              <a:gdLst>
                <a:gd name="connsiteX0" fmla="*/ 1084086 w 1859450"/>
                <a:gd name="connsiteY0" fmla="*/ 0 h 860581"/>
                <a:gd name="connsiteX1" fmla="*/ 1146029 w 1859450"/>
                <a:gd name="connsiteY1" fmla="*/ 33184 h 860581"/>
                <a:gd name="connsiteX2" fmla="*/ 1189036 w 1859450"/>
                <a:gd name="connsiteY2" fmla="*/ 30654 h 860581"/>
                <a:gd name="connsiteX3" fmla="*/ 1219395 w 1859450"/>
                <a:gd name="connsiteY3" fmla="*/ 296 h 860581"/>
                <a:gd name="connsiteX4" fmla="*/ 1234574 w 1859450"/>
                <a:gd name="connsiteY4" fmla="*/ 30654 h 860581"/>
                <a:gd name="connsiteX5" fmla="*/ 1292761 w 1859450"/>
                <a:gd name="connsiteY5" fmla="*/ 35714 h 860581"/>
                <a:gd name="connsiteX6" fmla="*/ 1282641 w 1859450"/>
                <a:gd name="connsiteY6" fmla="*/ 61012 h 860581"/>
                <a:gd name="connsiteX7" fmla="*/ 1287701 w 1859450"/>
                <a:gd name="connsiteY7" fmla="*/ 83781 h 860581"/>
                <a:gd name="connsiteX8" fmla="*/ 1320589 w 1859450"/>
                <a:gd name="connsiteY8" fmla="*/ 96431 h 860581"/>
                <a:gd name="connsiteX9" fmla="*/ 1388895 w 1859450"/>
                <a:gd name="connsiteY9" fmla="*/ 83781 h 860581"/>
                <a:gd name="connsiteX10" fmla="*/ 1505269 w 1859450"/>
                <a:gd name="connsiteY10" fmla="*/ 111610 h 860581"/>
                <a:gd name="connsiteX11" fmla="*/ 1505269 w 1859450"/>
                <a:gd name="connsiteY11" fmla="*/ 139438 h 860581"/>
                <a:gd name="connsiteX12" fmla="*/ 1505269 w 1859450"/>
                <a:gd name="connsiteY12" fmla="*/ 159677 h 860581"/>
                <a:gd name="connsiteX13" fmla="*/ 1497680 w 1859450"/>
                <a:gd name="connsiteY13" fmla="*/ 215334 h 860581"/>
                <a:gd name="connsiteX14" fmla="*/ 1530568 w 1859450"/>
                <a:gd name="connsiteY14" fmla="*/ 230513 h 860581"/>
                <a:gd name="connsiteX15" fmla="*/ 1533098 w 1859450"/>
                <a:gd name="connsiteY15" fmla="*/ 253282 h 860581"/>
                <a:gd name="connsiteX16" fmla="*/ 1558396 w 1859450"/>
                <a:gd name="connsiteY16" fmla="*/ 253282 h 860581"/>
                <a:gd name="connsiteX17" fmla="*/ 1611524 w 1859450"/>
                <a:gd name="connsiteY17" fmla="*/ 260872 h 860581"/>
                <a:gd name="connsiteX18" fmla="*/ 1601404 w 1859450"/>
                <a:gd name="connsiteY18" fmla="*/ 230513 h 860581"/>
                <a:gd name="connsiteX19" fmla="*/ 1672240 w 1859450"/>
                <a:gd name="connsiteY19" fmla="*/ 230513 h 860581"/>
                <a:gd name="connsiteX20" fmla="*/ 1677300 w 1859450"/>
                <a:gd name="connsiteY20" fmla="*/ 164737 h 860581"/>
                <a:gd name="connsiteX21" fmla="*/ 1677300 w 1859450"/>
                <a:gd name="connsiteY21" fmla="*/ 119199 h 860581"/>
                <a:gd name="connsiteX22" fmla="*/ 1697539 w 1859450"/>
                <a:gd name="connsiteY22" fmla="*/ 101490 h 860581"/>
                <a:gd name="connsiteX23" fmla="*/ 1749155 w 1859450"/>
                <a:gd name="connsiteY23" fmla="*/ 103948 h 860581"/>
                <a:gd name="connsiteX24" fmla="*/ 1749823 w 1859450"/>
                <a:gd name="connsiteY24" fmla="*/ 104442 h 860581"/>
                <a:gd name="connsiteX25" fmla="*/ 1751930 w 1859450"/>
                <a:gd name="connsiteY25" fmla="*/ 142390 h 860581"/>
                <a:gd name="connsiteX26" fmla="*/ 1804636 w 1859450"/>
                <a:gd name="connsiteY26" fmla="*/ 199312 h 860581"/>
                <a:gd name="connsiteX27" fmla="*/ 1804636 w 1859450"/>
                <a:gd name="connsiteY27" fmla="*/ 264667 h 860581"/>
                <a:gd name="connsiteX28" fmla="*/ 1829935 w 1859450"/>
                <a:gd name="connsiteY28" fmla="*/ 289965 h 860581"/>
                <a:gd name="connsiteX29" fmla="*/ 1827826 w 1859450"/>
                <a:gd name="connsiteY29" fmla="*/ 374294 h 860581"/>
                <a:gd name="connsiteX30" fmla="*/ 1838368 w 1859450"/>
                <a:gd name="connsiteY30" fmla="*/ 397484 h 860581"/>
                <a:gd name="connsiteX31" fmla="*/ 1838368 w 1859450"/>
                <a:gd name="connsiteY31" fmla="*/ 416458 h 860581"/>
                <a:gd name="connsiteX32" fmla="*/ 1844692 w 1859450"/>
                <a:gd name="connsiteY32" fmla="*/ 435432 h 860581"/>
                <a:gd name="connsiteX33" fmla="*/ 1846801 w 1859450"/>
                <a:gd name="connsiteY33" fmla="*/ 528194 h 860581"/>
                <a:gd name="connsiteX34" fmla="*/ 1851017 w 1859450"/>
                <a:gd name="connsiteY34" fmla="*/ 557709 h 860581"/>
                <a:gd name="connsiteX35" fmla="*/ 1859450 w 1859450"/>
                <a:gd name="connsiteY35" fmla="*/ 601982 h 860581"/>
                <a:gd name="connsiteX36" fmla="*/ 1857343 w 1859450"/>
                <a:gd name="connsiteY36" fmla="*/ 648363 h 860581"/>
                <a:gd name="connsiteX37" fmla="*/ 1853125 w 1859450"/>
                <a:gd name="connsiteY37" fmla="*/ 675770 h 860581"/>
                <a:gd name="connsiteX38" fmla="*/ 1851017 w 1859450"/>
                <a:gd name="connsiteY38" fmla="*/ 709501 h 860581"/>
                <a:gd name="connsiteX39" fmla="*/ 1853125 w 1859450"/>
                <a:gd name="connsiteY39" fmla="*/ 728475 h 860581"/>
                <a:gd name="connsiteX40" fmla="*/ 1853125 w 1859450"/>
                <a:gd name="connsiteY40" fmla="*/ 751666 h 860581"/>
                <a:gd name="connsiteX41" fmla="*/ 1851017 w 1859450"/>
                <a:gd name="connsiteY41" fmla="*/ 770640 h 860581"/>
                <a:gd name="connsiteX42" fmla="*/ 1855234 w 1859450"/>
                <a:gd name="connsiteY42" fmla="*/ 785397 h 860581"/>
                <a:gd name="connsiteX43" fmla="*/ 1844692 w 1859450"/>
                <a:gd name="connsiteY43" fmla="*/ 827561 h 860581"/>
                <a:gd name="connsiteX44" fmla="*/ 1851017 w 1859450"/>
                <a:gd name="connsiteY44" fmla="*/ 840211 h 860581"/>
                <a:gd name="connsiteX45" fmla="*/ 1844227 w 1859450"/>
                <a:gd name="connsiteY45" fmla="*/ 860581 h 860581"/>
                <a:gd name="connsiteX46" fmla="*/ 15932 w 1859450"/>
                <a:gd name="connsiteY46" fmla="*/ 860581 h 860581"/>
                <a:gd name="connsiteX47" fmla="*/ 20239 w 1859450"/>
                <a:gd name="connsiteY47" fmla="*/ 827561 h 860581"/>
                <a:gd name="connsiteX48" fmla="*/ 30358 w 1859450"/>
                <a:gd name="connsiteY48" fmla="*/ 776964 h 860581"/>
                <a:gd name="connsiteX49" fmla="*/ 27829 w 1859450"/>
                <a:gd name="connsiteY49" fmla="*/ 754195 h 860581"/>
                <a:gd name="connsiteX50" fmla="*/ 12649 w 1859450"/>
                <a:gd name="connsiteY50" fmla="*/ 749136 h 860581"/>
                <a:gd name="connsiteX51" fmla="*/ 0 w 1859450"/>
                <a:gd name="connsiteY51" fmla="*/ 726367 h 860581"/>
                <a:gd name="connsiteX52" fmla="*/ 10120 w 1859450"/>
                <a:gd name="connsiteY52" fmla="*/ 683359 h 860581"/>
                <a:gd name="connsiteX53" fmla="*/ 30358 w 1859450"/>
                <a:gd name="connsiteY53" fmla="*/ 675770 h 860581"/>
                <a:gd name="connsiteX54" fmla="*/ 141672 w 1859450"/>
                <a:gd name="connsiteY54" fmla="*/ 660590 h 860581"/>
                <a:gd name="connsiteX55" fmla="*/ 164441 w 1859450"/>
                <a:gd name="connsiteY55" fmla="*/ 655531 h 860581"/>
                <a:gd name="connsiteX56" fmla="*/ 189740 w 1859450"/>
                <a:gd name="connsiteY56" fmla="*/ 660590 h 860581"/>
                <a:gd name="connsiteX57" fmla="*/ 204919 w 1859450"/>
                <a:gd name="connsiteY57" fmla="*/ 647941 h 860581"/>
                <a:gd name="connsiteX58" fmla="*/ 209979 w 1859450"/>
                <a:gd name="connsiteY58" fmla="*/ 597344 h 860581"/>
                <a:gd name="connsiteX59" fmla="*/ 252986 w 1859450"/>
                <a:gd name="connsiteY59" fmla="*/ 589754 h 860581"/>
                <a:gd name="connsiteX60" fmla="*/ 275755 w 1859450"/>
                <a:gd name="connsiteY60" fmla="*/ 612523 h 860581"/>
                <a:gd name="connsiteX61" fmla="*/ 295994 w 1859450"/>
                <a:gd name="connsiteY61" fmla="*/ 594814 h 860581"/>
                <a:gd name="connsiteX62" fmla="*/ 344062 w 1859450"/>
                <a:gd name="connsiteY62" fmla="*/ 592284 h 860581"/>
                <a:gd name="connsiteX63" fmla="*/ 371890 w 1859450"/>
                <a:gd name="connsiteY63" fmla="*/ 612523 h 860581"/>
                <a:gd name="connsiteX64" fmla="*/ 387069 w 1859450"/>
                <a:gd name="connsiteY64" fmla="*/ 582165 h 860581"/>
                <a:gd name="connsiteX65" fmla="*/ 376950 w 1859450"/>
                <a:gd name="connsiteY65" fmla="*/ 561926 h 860581"/>
                <a:gd name="connsiteX66" fmla="*/ 369360 w 1859450"/>
                <a:gd name="connsiteY66" fmla="*/ 536627 h 860581"/>
                <a:gd name="connsiteX67" fmla="*/ 356711 w 1859450"/>
                <a:gd name="connsiteY67" fmla="*/ 488560 h 860581"/>
                <a:gd name="connsiteX68" fmla="*/ 351651 w 1859450"/>
                <a:gd name="connsiteY68" fmla="*/ 473380 h 860581"/>
                <a:gd name="connsiteX69" fmla="*/ 356711 w 1859450"/>
                <a:gd name="connsiteY69" fmla="*/ 420253 h 860581"/>
                <a:gd name="connsiteX70" fmla="*/ 382010 w 1859450"/>
                <a:gd name="connsiteY70" fmla="*/ 412664 h 860581"/>
                <a:gd name="connsiteX71" fmla="*/ 417428 w 1859450"/>
                <a:gd name="connsiteY71" fmla="*/ 364596 h 860581"/>
                <a:gd name="connsiteX72" fmla="*/ 417428 w 1859450"/>
                <a:gd name="connsiteY72" fmla="*/ 344357 h 860581"/>
                <a:gd name="connsiteX73" fmla="*/ 460435 w 1859450"/>
                <a:gd name="connsiteY73" fmla="*/ 306409 h 860581"/>
                <a:gd name="connsiteX74" fmla="*/ 457905 w 1859450"/>
                <a:gd name="connsiteY74" fmla="*/ 278581 h 860581"/>
                <a:gd name="connsiteX75" fmla="*/ 500913 w 1859450"/>
                <a:gd name="connsiteY75" fmla="*/ 245693 h 860581"/>
                <a:gd name="connsiteX76" fmla="*/ 538861 w 1859450"/>
                <a:gd name="connsiteY76" fmla="*/ 195095 h 860581"/>
                <a:gd name="connsiteX77" fmla="*/ 584399 w 1859450"/>
                <a:gd name="connsiteY77" fmla="*/ 187506 h 860581"/>
                <a:gd name="connsiteX78" fmla="*/ 612227 w 1859450"/>
                <a:gd name="connsiteY78" fmla="*/ 220394 h 860581"/>
                <a:gd name="connsiteX79" fmla="*/ 652705 w 1859450"/>
                <a:gd name="connsiteY79" fmla="*/ 200155 h 860581"/>
                <a:gd name="connsiteX80" fmla="*/ 685593 w 1859450"/>
                <a:gd name="connsiteY80" fmla="*/ 212804 h 860581"/>
                <a:gd name="connsiteX81" fmla="*/ 721011 w 1859450"/>
                <a:gd name="connsiteY81" fmla="*/ 207745 h 860581"/>
                <a:gd name="connsiteX82" fmla="*/ 733661 w 1859450"/>
                <a:gd name="connsiteY82" fmla="*/ 187506 h 860581"/>
                <a:gd name="connsiteX83" fmla="*/ 761489 w 1859450"/>
                <a:gd name="connsiteY83" fmla="*/ 210275 h 860581"/>
                <a:gd name="connsiteX84" fmla="*/ 774138 w 1859450"/>
                <a:gd name="connsiteY84" fmla="*/ 248222 h 860581"/>
                <a:gd name="connsiteX85" fmla="*/ 794377 w 1859450"/>
                <a:gd name="connsiteY85" fmla="*/ 276051 h 860581"/>
                <a:gd name="connsiteX86" fmla="*/ 844975 w 1859450"/>
                <a:gd name="connsiteY86" fmla="*/ 273521 h 860581"/>
                <a:gd name="connsiteX87" fmla="*/ 855094 w 1859450"/>
                <a:gd name="connsiteY87" fmla="*/ 258342 h 860581"/>
                <a:gd name="connsiteX88" fmla="*/ 877863 w 1859450"/>
                <a:gd name="connsiteY88" fmla="*/ 276051 h 860581"/>
                <a:gd name="connsiteX89" fmla="*/ 877863 w 1859450"/>
                <a:gd name="connsiteY89" fmla="*/ 283641 h 860581"/>
                <a:gd name="connsiteX90" fmla="*/ 913281 w 1859450"/>
                <a:gd name="connsiteY90" fmla="*/ 308939 h 860581"/>
                <a:gd name="connsiteX91" fmla="*/ 943639 w 1859450"/>
                <a:gd name="connsiteY91" fmla="*/ 306409 h 860581"/>
                <a:gd name="connsiteX92" fmla="*/ 961348 w 1859450"/>
                <a:gd name="connsiteY92" fmla="*/ 283641 h 860581"/>
                <a:gd name="connsiteX93" fmla="*/ 989177 w 1859450"/>
                <a:gd name="connsiteY93" fmla="*/ 283641 h 860581"/>
                <a:gd name="connsiteX94" fmla="*/ 1032185 w 1859450"/>
                <a:gd name="connsiteY94" fmla="*/ 296290 h 860581"/>
                <a:gd name="connsiteX95" fmla="*/ 1108081 w 1859450"/>
                <a:gd name="connsiteY95" fmla="*/ 217864 h 860581"/>
                <a:gd name="connsiteX96" fmla="*/ 1070133 w 1859450"/>
                <a:gd name="connsiteY96" fmla="*/ 182446 h 860581"/>
                <a:gd name="connsiteX97" fmla="*/ 1075192 w 1859450"/>
                <a:gd name="connsiteY97" fmla="*/ 162207 h 860581"/>
                <a:gd name="connsiteX98" fmla="*/ 1085312 w 1859450"/>
                <a:gd name="connsiteY98" fmla="*/ 78722 h 860581"/>
                <a:gd name="connsiteX99" fmla="*/ 1087842 w 1859450"/>
                <a:gd name="connsiteY99" fmla="*/ 58483 h 860581"/>
                <a:gd name="connsiteX100" fmla="*/ 1082782 w 1859450"/>
                <a:gd name="connsiteY100" fmla="*/ 2826 h 860581"/>
                <a:gd name="connsiteX0" fmla="*/ 1084086 w 1859450"/>
                <a:gd name="connsiteY0" fmla="*/ 0 h 936984"/>
                <a:gd name="connsiteX1" fmla="*/ 1146029 w 1859450"/>
                <a:gd name="connsiteY1" fmla="*/ 33184 h 936984"/>
                <a:gd name="connsiteX2" fmla="*/ 1189036 w 1859450"/>
                <a:gd name="connsiteY2" fmla="*/ 30654 h 936984"/>
                <a:gd name="connsiteX3" fmla="*/ 1219395 w 1859450"/>
                <a:gd name="connsiteY3" fmla="*/ 296 h 936984"/>
                <a:gd name="connsiteX4" fmla="*/ 1234574 w 1859450"/>
                <a:gd name="connsiteY4" fmla="*/ 30654 h 936984"/>
                <a:gd name="connsiteX5" fmla="*/ 1292761 w 1859450"/>
                <a:gd name="connsiteY5" fmla="*/ 35714 h 936984"/>
                <a:gd name="connsiteX6" fmla="*/ 1282641 w 1859450"/>
                <a:gd name="connsiteY6" fmla="*/ 61012 h 936984"/>
                <a:gd name="connsiteX7" fmla="*/ 1287701 w 1859450"/>
                <a:gd name="connsiteY7" fmla="*/ 83781 h 936984"/>
                <a:gd name="connsiteX8" fmla="*/ 1320589 w 1859450"/>
                <a:gd name="connsiteY8" fmla="*/ 96431 h 936984"/>
                <a:gd name="connsiteX9" fmla="*/ 1388895 w 1859450"/>
                <a:gd name="connsiteY9" fmla="*/ 83781 h 936984"/>
                <a:gd name="connsiteX10" fmla="*/ 1505269 w 1859450"/>
                <a:gd name="connsiteY10" fmla="*/ 111610 h 936984"/>
                <a:gd name="connsiteX11" fmla="*/ 1505269 w 1859450"/>
                <a:gd name="connsiteY11" fmla="*/ 139438 h 936984"/>
                <a:gd name="connsiteX12" fmla="*/ 1505269 w 1859450"/>
                <a:gd name="connsiteY12" fmla="*/ 159677 h 936984"/>
                <a:gd name="connsiteX13" fmla="*/ 1497680 w 1859450"/>
                <a:gd name="connsiteY13" fmla="*/ 215334 h 936984"/>
                <a:gd name="connsiteX14" fmla="*/ 1530568 w 1859450"/>
                <a:gd name="connsiteY14" fmla="*/ 230513 h 936984"/>
                <a:gd name="connsiteX15" fmla="*/ 1533098 w 1859450"/>
                <a:gd name="connsiteY15" fmla="*/ 253282 h 936984"/>
                <a:gd name="connsiteX16" fmla="*/ 1558396 w 1859450"/>
                <a:gd name="connsiteY16" fmla="*/ 253282 h 936984"/>
                <a:gd name="connsiteX17" fmla="*/ 1611524 w 1859450"/>
                <a:gd name="connsiteY17" fmla="*/ 260872 h 936984"/>
                <a:gd name="connsiteX18" fmla="*/ 1601404 w 1859450"/>
                <a:gd name="connsiteY18" fmla="*/ 230513 h 936984"/>
                <a:gd name="connsiteX19" fmla="*/ 1672240 w 1859450"/>
                <a:gd name="connsiteY19" fmla="*/ 230513 h 936984"/>
                <a:gd name="connsiteX20" fmla="*/ 1677300 w 1859450"/>
                <a:gd name="connsiteY20" fmla="*/ 164737 h 936984"/>
                <a:gd name="connsiteX21" fmla="*/ 1677300 w 1859450"/>
                <a:gd name="connsiteY21" fmla="*/ 119199 h 936984"/>
                <a:gd name="connsiteX22" fmla="*/ 1697539 w 1859450"/>
                <a:gd name="connsiteY22" fmla="*/ 101490 h 936984"/>
                <a:gd name="connsiteX23" fmla="*/ 1749155 w 1859450"/>
                <a:gd name="connsiteY23" fmla="*/ 103948 h 936984"/>
                <a:gd name="connsiteX24" fmla="*/ 1749823 w 1859450"/>
                <a:gd name="connsiteY24" fmla="*/ 104442 h 936984"/>
                <a:gd name="connsiteX25" fmla="*/ 1751930 w 1859450"/>
                <a:gd name="connsiteY25" fmla="*/ 142390 h 936984"/>
                <a:gd name="connsiteX26" fmla="*/ 1804636 w 1859450"/>
                <a:gd name="connsiteY26" fmla="*/ 199312 h 936984"/>
                <a:gd name="connsiteX27" fmla="*/ 1804636 w 1859450"/>
                <a:gd name="connsiteY27" fmla="*/ 264667 h 936984"/>
                <a:gd name="connsiteX28" fmla="*/ 1829935 w 1859450"/>
                <a:gd name="connsiteY28" fmla="*/ 289965 h 936984"/>
                <a:gd name="connsiteX29" fmla="*/ 1827826 w 1859450"/>
                <a:gd name="connsiteY29" fmla="*/ 374294 h 936984"/>
                <a:gd name="connsiteX30" fmla="*/ 1838368 w 1859450"/>
                <a:gd name="connsiteY30" fmla="*/ 397484 h 936984"/>
                <a:gd name="connsiteX31" fmla="*/ 1838368 w 1859450"/>
                <a:gd name="connsiteY31" fmla="*/ 416458 h 936984"/>
                <a:gd name="connsiteX32" fmla="*/ 1844692 w 1859450"/>
                <a:gd name="connsiteY32" fmla="*/ 435432 h 936984"/>
                <a:gd name="connsiteX33" fmla="*/ 1846801 w 1859450"/>
                <a:gd name="connsiteY33" fmla="*/ 528194 h 936984"/>
                <a:gd name="connsiteX34" fmla="*/ 1851017 w 1859450"/>
                <a:gd name="connsiteY34" fmla="*/ 557709 h 936984"/>
                <a:gd name="connsiteX35" fmla="*/ 1859450 w 1859450"/>
                <a:gd name="connsiteY35" fmla="*/ 601982 h 936984"/>
                <a:gd name="connsiteX36" fmla="*/ 1857343 w 1859450"/>
                <a:gd name="connsiteY36" fmla="*/ 648363 h 936984"/>
                <a:gd name="connsiteX37" fmla="*/ 1853125 w 1859450"/>
                <a:gd name="connsiteY37" fmla="*/ 675770 h 936984"/>
                <a:gd name="connsiteX38" fmla="*/ 1851017 w 1859450"/>
                <a:gd name="connsiteY38" fmla="*/ 709501 h 936984"/>
                <a:gd name="connsiteX39" fmla="*/ 1853125 w 1859450"/>
                <a:gd name="connsiteY39" fmla="*/ 728475 h 936984"/>
                <a:gd name="connsiteX40" fmla="*/ 1853125 w 1859450"/>
                <a:gd name="connsiteY40" fmla="*/ 751666 h 936984"/>
                <a:gd name="connsiteX41" fmla="*/ 1851017 w 1859450"/>
                <a:gd name="connsiteY41" fmla="*/ 770640 h 936984"/>
                <a:gd name="connsiteX42" fmla="*/ 1855234 w 1859450"/>
                <a:gd name="connsiteY42" fmla="*/ 785397 h 936984"/>
                <a:gd name="connsiteX43" fmla="*/ 1844692 w 1859450"/>
                <a:gd name="connsiteY43" fmla="*/ 827561 h 936984"/>
                <a:gd name="connsiteX44" fmla="*/ 1851017 w 1859450"/>
                <a:gd name="connsiteY44" fmla="*/ 840211 h 936984"/>
                <a:gd name="connsiteX45" fmla="*/ 1844227 w 1859450"/>
                <a:gd name="connsiteY45" fmla="*/ 860581 h 936984"/>
                <a:gd name="connsiteX46" fmla="*/ 747518 w 1859450"/>
                <a:gd name="connsiteY46" fmla="*/ 936984 h 936984"/>
                <a:gd name="connsiteX47" fmla="*/ 15932 w 1859450"/>
                <a:gd name="connsiteY47" fmla="*/ 860581 h 936984"/>
                <a:gd name="connsiteX48" fmla="*/ 20239 w 1859450"/>
                <a:gd name="connsiteY48" fmla="*/ 827561 h 936984"/>
                <a:gd name="connsiteX49" fmla="*/ 30358 w 1859450"/>
                <a:gd name="connsiteY49" fmla="*/ 776964 h 936984"/>
                <a:gd name="connsiteX50" fmla="*/ 27829 w 1859450"/>
                <a:gd name="connsiteY50" fmla="*/ 754195 h 936984"/>
                <a:gd name="connsiteX51" fmla="*/ 12649 w 1859450"/>
                <a:gd name="connsiteY51" fmla="*/ 749136 h 936984"/>
                <a:gd name="connsiteX52" fmla="*/ 0 w 1859450"/>
                <a:gd name="connsiteY52" fmla="*/ 726367 h 936984"/>
                <a:gd name="connsiteX53" fmla="*/ 10120 w 1859450"/>
                <a:gd name="connsiteY53" fmla="*/ 683359 h 936984"/>
                <a:gd name="connsiteX54" fmla="*/ 30358 w 1859450"/>
                <a:gd name="connsiteY54" fmla="*/ 675770 h 936984"/>
                <a:gd name="connsiteX55" fmla="*/ 141672 w 1859450"/>
                <a:gd name="connsiteY55" fmla="*/ 660590 h 936984"/>
                <a:gd name="connsiteX56" fmla="*/ 164441 w 1859450"/>
                <a:gd name="connsiteY56" fmla="*/ 655531 h 936984"/>
                <a:gd name="connsiteX57" fmla="*/ 189740 w 1859450"/>
                <a:gd name="connsiteY57" fmla="*/ 660590 h 936984"/>
                <a:gd name="connsiteX58" fmla="*/ 204919 w 1859450"/>
                <a:gd name="connsiteY58" fmla="*/ 647941 h 936984"/>
                <a:gd name="connsiteX59" fmla="*/ 209979 w 1859450"/>
                <a:gd name="connsiteY59" fmla="*/ 597344 h 936984"/>
                <a:gd name="connsiteX60" fmla="*/ 252986 w 1859450"/>
                <a:gd name="connsiteY60" fmla="*/ 589754 h 936984"/>
                <a:gd name="connsiteX61" fmla="*/ 275755 w 1859450"/>
                <a:gd name="connsiteY61" fmla="*/ 612523 h 936984"/>
                <a:gd name="connsiteX62" fmla="*/ 295994 w 1859450"/>
                <a:gd name="connsiteY62" fmla="*/ 594814 h 936984"/>
                <a:gd name="connsiteX63" fmla="*/ 344062 w 1859450"/>
                <a:gd name="connsiteY63" fmla="*/ 592284 h 936984"/>
                <a:gd name="connsiteX64" fmla="*/ 371890 w 1859450"/>
                <a:gd name="connsiteY64" fmla="*/ 612523 h 936984"/>
                <a:gd name="connsiteX65" fmla="*/ 387069 w 1859450"/>
                <a:gd name="connsiteY65" fmla="*/ 582165 h 936984"/>
                <a:gd name="connsiteX66" fmla="*/ 376950 w 1859450"/>
                <a:gd name="connsiteY66" fmla="*/ 561926 h 936984"/>
                <a:gd name="connsiteX67" fmla="*/ 369360 w 1859450"/>
                <a:gd name="connsiteY67" fmla="*/ 536627 h 936984"/>
                <a:gd name="connsiteX68" fmla="*/ 356711 w 1859450"/>
                <a:gd name="connsiteY68" fmla="*/ 488560 h 936984"/>
                <a:gd name="connsiteX69" fmla="*/ 351651 w 1859450"/>
                <a:gd name="connsiteY69" fmla="*/ 473380 h 936984"/>
                <a:gd name="connsiteX70" fmla="*/ 356711 w 1859450"/>
                <a:gd name="connsiteY70" fmla="*/ 420253 h 936984"/>
                <a:gd name="connsiteX71" fmla="*/ 382010 w 1859450"/>
                <a:gd name="connsiteY71" fmla="*/ 412664 h 936984"/>
                <a:gd name="connsiteX72" fmla="*/ 417428 w 1859450"/>
                <a:gd name="connsiteY72" fmla="*/ 364596 h 936984"/>
                <a:gd name="connsiteX73" fmla="*/ 417428 w 1859450"/>
                <a:gd name="connsiteY73" fmla="*/ 344357 h 936984"/>
                <a:gd name="connsiteX74" fmla="*/ 460435 w 1859450"/>
                <a:gd name="connsiteY74" fmla="*/ 306409 h 936984"/>
                <a:gd name="connsiteX75" fmla="*/ 457905 w 1859450"/>
                <a:gd name="connsiteY75" fmla="*/ 278581 h 936984"/>
                <a:gd name="connsiteX76" fmla="*/ 500913 w 1859450"/>
                <a:gd name="connsiteY76" fmla="*/ 245693 h 936984"/>
                <a:gd name="connsiteX77" fmla="*/ 538861 w 1859450"/>
                <a:gd name="connsiteY77" fmla="*/ 195095 h 936984"/>
                <a:gd name="connsiteX78" fmla="*/ 584399 w 1859450"/>
                <a:gd name="connsiteY78" fmla="*/ 187506 h 936984"/>
                <a:gd name="connsiteX79" fmla="*/ 612227 w 1859450"/>
                <a:gd name="connsiteY79" fmla="*/ 220394 h 936984"/>
                <a:gd name="connsiteX80" fmla="*/ 652705 w 1859450"/>
                <a:gd name="connsiteY80" fmla="*/ 200155 h 936984"/>
                <a:gd name="connsiteX81" fmla="*/ 685593 w 1859450"/>
                <a:gd name="connsiteY81" fmla="*/ 212804 h 936984"/>
                <a:gd name="connsiteX82" fmla="*/ 721011 w 1859450"/>
                <a:gd name="connsiteY82" fmla="*/ 207745 h 936984"/>
                <a:gd name="connsiteX83" fmla="*/ 733661 w 1859450"/>
                <a:gd name="connsiteY83" fmla="*/ 187506 h 936984"/>
                <a:gd name="connsiteX84" fmla="*/ 761489 w 1859450"/>
                <a:gd name="connsiteY84" fmla="*/ 210275 h 936984"/>
                <a:gd name="connsiteX85" fmla="*/ 774138 w 1859450"/>
                <a:gd name="connsiteY85" fmla="*/ 248222 h 936984"/>
                <a:gd name="connsiteX86" fmla="*/ 794377 w 1859450"/>
                <a:gd name="connsiteY86" fmla="*/ 276051 h 936984"/>
                <a:gd name="connsiteX87" fmla="*/ 844975 w 1859450"/>
                <a:gd name="connsiteY87" fmla="*/ 273521 h 936984"/>
                <a:gd name="connsiteX88" fmla="*/ 855094 w 1859450"/>
                <a:gd name="connsiteY88" fmla="*/ 258342 h 936984"/>
                <a:gd name="connsiteX89" fmla="*/ 877863 w 1859450"/>
                <a:gd name="connsiteY89" fmla="*/ 276051 h 936984"/>
                <a:gd name="connsiteX90" fmla="*/ 877863 w 1859450"/>
                <a:gd name="connsiteY90" fmla="*/ 283641 h 936984"/>
                <a:gd name="connsiteX91" fmla="*/ 913281 w 1859450"/>
                <a:gd name="connsiteY91" fmla="*/ 308939 h 936984"/>
                <a:gd name="connsiteX92" fmla="*/ 943639 w 1859450"/>
                <a:gd name="connsiteY92" fmla="*/ 306409 h 936984"/>
                <a:gd name="connsiteX93" fmla="*/ 961348 w 1859450"/>
                <a:gd name="connsiteY93" fmla="*/ 283641 h 936984"/>
                <a:gd name="connsiteX94" fmla="*/ 989177 w 1859450"/>
                <a:gd name="connsiteY94" fmla="*/ 283641 h 936984"/>
                <a:gd name="connsiteX95" fmla="*/ 1032185 w 1859450"/>
                <a:gd name="connsiteY95" fmla="*/ 296290 h 936984"/>
                <a:gd name="connsiteX96" fmla="*/ 1108081 w 1859450"/>
                <a:gd name="connsiteY96" fmla="*/ 217864 h 936984"/>
                <a:gd name="connsiteX97" fmla="*/ 1070133 w 1859450"/>
                <a:gd name="connsiteY97" fmla="*/ 182446 h 936984"/>
                <a:gd name="connsiteX98" fmla="*/ 1075192 w 1859450"/>
                <a:gd name="connsiteY98" fmla="*/ 162207 h 936984"/>
                <a:gd name="connsiteX99" fmla="*/ 1085312 w 1859450"/>
                <a:gd name="connsiteY99" fmla="*/ 78722 h 936984"/>
                <a:gd name="connsiteX100" fmla="*/ 1087842 w 1859450"/>
                <a:gd name="connsiteY100" fmla="*/ 58483 h 936984"/>
                <a:gd name="connsiteX101" fmla="*/ 1082782 w 1859450"/>
                <a:gd name="connsiteY101" fmla="*/ 2826 h 936984"/>
                <a:gd name="connsiteX102" fmla="*/ 1084086 w 1859450"/>
                <a:gd name="connsiteY102" fmla="*/ 0 h 936984"/>
                <a:gd name="connsiteX0" fmla="*/ 747518 w 1859450"/>
                <a:gd name="connsiteY0" fmla="*/ 936984 h 1028424"/>
                <a:gd name="connsiteX1" fmla="*/ 15932 w 1859450"/>
                <a:gd name="connsiteY1" fmla="*/ 860581 h 1028424"/>
                <a:gd name="connsiteX2" fmla="*/ 20239 w 1859450"/>
                <a:gd name="connsiteY2" fmla="*/ 827561 h 1028424"/>
                <a:gd name="connsiteX3" fmla="*/ 30358 w 1859450"/>
                <a:gd name="connsiteY3" fmla="*/ 776964 h 1028424"/>
                <a:gd name="connsiteX4" fmla="*/ 27829 w 1859450"/>
                <a:gd name="connsiteY4" fmla="*/ 754195 h 1028424"/>
                <a:gd name="connsiteX5" fmla="*/ 12649 w 1859450"/>
                <a:gd name="connsiteY5" fmla="*/ 749136 h 1028424"/>
                <a:gd name="connsiteX6" fmla="*/ 0 w 1859450"/>
                <a:gd name="connsiteY6" fmla="*/ 726367 h 1028424"/>
                <a:gd name="connsiteX7" fmla="*/ 10120 w 1859450"/>
                <a:gd name="connsiteY7" fmla="*/ 683359 h 1028424"/>
                <a:gd name="connsiteX8" fmla="*/ 30358 w 1859450"/>
                <a:gd name="connsiteY8" fmla="*/ 675770 h 1028424"/>
                <a:gd name="connsiteX9" fmla="*/ 141672 w 1859450"/>
                <a:gd name="connsiteY9" fmla="*/ 660590 h 1028424"/>
                <a:gd name="connsiteX10" fmla="*/ 164441 w 1859450"/>
                <a:gd name="connsiteY10" fmla="*/ 655531 h 1028424"/>
                <a:gd name="connsiteX11" fmla="*/ 189740 w 1859450"/>
                <a:gd name="connsiteY11" fmla="*/ 660590 h 1028424"/>
                <a:gd name="connsiteX12" fmla="*/ 204919 w 1859450"/>
                <a:gd name="connsiteY12" fmla="*/ 647941 h 1028424"/>
                <a:gd name="connsiteX13" fmla="*/ 209979 w 1859450"/>
                <a:gd name="connsiteY13" fmla="*/ 597344 h 1028424"/>
                <a:gd name="connsiteX14" fmla="*/ 252986 w 1859450"/>
                <a:gd name="connsiteY14" fmla="*/ 589754 h 1028424"/>
                <a:gd name="connsiteX15" fmla="*/ 275755 w 1859450"/>
                <a:gd name="connsiteY15" fmla="*/ 612523 h 1028424"/>
                <a:gd name="connsiteX16" fmla="*/ 295994 w 1859450"/>
                <a:gd name="connsiteY16" fmla="*/ 594814 h 1028424"/>
                <a:gd name="connsiteX17" fmla="*/ 344062 w 1859450"/>
                <a:gd name="connsiteY17" fmla="*/ 592284 h 1028424"/>
                <a:gd name="connsiteX18" fmla="*/ 371890 w 1859450"/>
                <a:gd name="connsiteY18" fmla="*/ 612523 h 1028424"/>
                <a:gd name="connsiteX19" fmla="*/ 387069 w 1859450"/>
                <a:gd name="connsiteY19" fmla="*/ 582165 h 1028424"/>
                <a:gd name="connsiteX20" fmla="*/ 376950 w 1859450"/>
                <a:gd name="connsiteY20" fmla="*/ 561926 h 1028424"/>
                <a:gd name="connsiteX21" fmla="*/ 369360 w 1859450"/>
                <a:gd name="connsiteY21" fmla="*/ 536627 h 1028424"/>
                <a:gd name="connsiteX22" fmla="*/ 356711 w 1859450"/>
                <a:gd name="connsiteY22" fmla="*/ 488560 h 1028424"/>
                <a:gd name="connsiteX23" fmla="*/ 351651 w 1859450"/>
                <a:gd name="connsiteY23" fmla="*/ 473380 h 1028424"/>
                <a:gd name="connsiteX24" fmla="*/ 356711 w 1859450"/>
                <a:gd name="connsiteY24" fmla="*/ 420253 h 1028424"/>
                <a:gd name="connsiteX25" fmla="*/ 382010 w 1859450"/>
                <a:gd name="connsiteY25" fmla="*/ 412664 h 1028424"/>
                <a:gd name="connsiteX26" fmla="*/ 417428 w 1859450"/>
                <a:gd name="connsiteY26" fmla="*/ 364596 h 1028424"/>
                <a:gd name="connsiteX27" fmla="*/ 417428 w 1859450"/>
                <a:gd name="connsiteY27" fmla="*/ 344357 h 1028424"/>
                <a:gd name="connsiteX28" fmla="*/ 460435 w 1859450"/>
                <a:gd name="connsiteY28" fmla="*/ 306409 h 1028424"/>
                <a:gd name="connsiteX29" fmla="*/ 457905 w 1859450"/>
                <a:gd name="connsiteY29" fmla="*/ 278581 h 1028424"/>
                <a:gd name="connsiteX30" fmla="*/ 500913 w 1859450"/>
                <a:gd name="connsiteY30" fmla="*/ 245693 h 1028424"/>
                <a:gd name="connsiteX31" fmla="*/ 538861 w 1859450"/>
                <a:gd name="connsiteY31" fmla="*/ 195095 h 1028424"/>
                <a:gd name="connsiteX32" fmla="*/ 584399 w 1859450"/>
                <a:gd name="connsiteY32" fmla="*/ 187506 h 1028424"/>
                <a:gd name="connsiteX33" fmla="*/ 612227 w 1859450"/>
                <a:gd name="connsiteY33" fmla="*/ 220394 h 1028424"/>
                <a:gd name="connsiteX34" fmla="*/ 652705 w 1859450"/>
                <a:gd name="connsiteY34" fmla="*/ 200155 h 1028424"/>
                <a:gd name="connsiteX35" fmla="*/ 685593 w 1859450"/>
                <a:gd name="connsiteY35" fmla="*/ 212804 h 1028424"/>
                <a:gd name="connsiteX36" fmla="*/ 721011 w 1859450"/>
                <a:gd name="connsiteY36" fmla="*/ 207745 h 1028424"/>
                <a:gd name="connsiteX37" fmla="*/ 733661 w 1859450"/>
                <a:gd name="connsiteY37" fmla="*/ 187506 h 1028424"/>
                <a:gd name="connsiteX38" fmla="*/ 761489 w 1859450"/>
                <a:gd name="connsiteY38" fmla="*/ 210275 h 1028424"/>
                <a:gd name="connsiteX39" fmla="*/ 774138 w 1859450"/>
                <a:gd name="connsiteY39" fmla="*/ 248222 h 1028424"/>
                <a:gd name="connsiteX40" fmla="*/ 794377 w 1859450"/>
                <a:gd name="connsiteY40" fmla="*/ 276051 h 1028424"/>
                <a:gd name="connsiteX41" fmla="*/ 844975 w 1859450"/>
                <a:gd name="connsiteY41" fmla="*/ 273521 h 1028424"/>
                <a:gd name="connsiteX42" fmla="*/ 855094 w 1859450"/>
                <a:gd name="connsiteY42" fmla="*/ 258342 h 1028424"/>
                <a:gd name="connsiteX43" fmla="*/ 877863 w 1859450"/>
                <a:gd name="connsiteY43" fmla="*/ 276051 h 1028424"/>
                <a:gd name="connsiteX44" fmla="*/ 877863 w 1859450"/>
                <a:gd name="connsiteY44" fmla="*/ 283641 h 1028424"/>
                <a:gd name="connsiteX45" fmla="*/ 913281 w 1859450"/>
                <a:gd name="connsiteY45" fmla="*/ 308939 h 1028424"/>
                <a:gd name="connsiteX46" fmla="*/ 943639 w 1859450"/>
                <a:gd name="connsiteY46" fmla="*/ 306409 h 1028424"/>
                <a:gd name="connsiteX47" fmla="*/ 961348 w 1859450"/>
                <a:gd name="connsiteY47" fmla="*/ 283641 h 1028424"/>
                <a:gd name="connsiteX48" fmla="*/ 989177 w 1859450"/>
                <a:gd name="connsiteY48" fmla="*/ 283641 h 1028424"/>
                <a:gd name="connsiteX49" fmla="*/ 1032185 w 1859450"/>
                <a:gd name="connsiteY49" fmla="*/ 296290 h 1028424"/>
                <a:gd name="connsiteX50" fmla="*/ 1108081 w 1859450"/>
                <a:gd name="connsiteY50" fmla="*/ 217864 h 1028424"/>
                <a:gd name="connsiteX51" fmla="*/ 1070133 w 1859450"/>
                <a:gd name="connsiteY51" fmla="*/ 182446 h 1028424"/>
                <a:gd name="connsiteX52" fmla="*/ 1075192 w 1859450"/>
                <a:gd name="connsiteY52" fmla="*/ 162207 h 1028424"/>
                <a:gd name="connsiteX53" fmla="*/ 1085312 w 1859450"/>
                <a:gd name="connsiteY53" fmla="*/ 78722 h 1028424"/>
                <a:gd name="connsiteX54" fmla="*/ 1087842 w 1859450"/>
                <a:gd name="connsiteY54" fmla="*/ 58483 h 1028424"/>
                <a:gd name="connsiteX55" fmla="*/ 1082782 w 1859450"/>
                <a:gd name="connsiteY55" fmla="*/ 2826 h 1028424"/>
                <a:gd name="connsiteX56" fmla="*/ 1084086 w 1859450"/>
                <a:gd name="connsiteY56" fmla="*/ 0 h 1028424"/>
                <a:gd name="connsiteX57" fmla="*/ 1146029 w 1859450"/>
                <a:gd name="connsiteY57" fmla="*/ 33184 h 1028424"/>
                <a:gd name="connsiteX58" fmla="*/ 1189036 w 1859450"/>
                <a:gd name="connsiteY58" fmla="*/ 30654 h 1028424"/>
                <a:gd name="connsiteX59" fmla="*/ 1219395 w 1859450"/>
                <a:gd name="connsiteY59" fmla="*/ 296 h 1028424"/>
                <a:gd name="connsiteX60" fmla="*/ 1234574 w 1859450"/>
                <a:gd name="connsiteY60" fmla="*/ 30654 h 1028424"/>
                <a:gd name="connsiteX61" fmla="*/ 1292761 w 1859450"/>
                <a:gd name="connsiteY61" fmla="*/ 35714 h 1028424"/>
                <a:gd name="connsiteX62" fmla="*/ 1282641 w 1859450"/>
                <a:gd name="connsiteY62" fmla="*/ 61012 h 1028424"/>
                <a:gd name="connsiteX63" fmla="*/ 1287701 w 1859450"/>
                <a:gd name="connsiteY63" fmla="*/ 83781 h 1028424"/>
                <a:gd name="connsiteX64" fmla="*/ 1320589 w 1859450"/>
                <a:gd name="connsiteY64" fmla="*/ 96431 h 1028424"/>
                <a:gd name="connsiteX65" fmla="*/ 1388895 w 1859450"/>
                <a:gd name="connsiteY65" fmla="*/ 83781 h 1028424"/>
                <a:gd name="connsiteX66" fmla="*/ 1505269 w 1859450"/>
                <a:gd name="connsiteY66" fmla="*/ 111610 h 1028424"/>
                <a:gd name="connsiteX67" fmla="*/ 1505269 w 1859450"/>
                <a:gd name="connsiteY67" fmla="*/ 139438 h 1028424"/>
                <a:gd name="connsiteX68" fmla="*/ 1505269 w 1859450"/>
                <a:gd name="connsiteY68" fmla="*/ 159677 h 1028424"/>
                <a:gd name="connsiteX69" fmla="*/ 1497680 w 1859450"/>
                <a:gd name="connsiteY69" fmla="*/ 215334 h 1028424"/>
                <a:gd name="connsiteX70" fmla="*/ 1530568 w 1859450"/>
                <a:gd name="connsiteY70" fmla="*/ 230513 h 1028424"/>
                <a:gd name="connsiteX71" fmla="*/ 1533098 w 1859450"/>
                <a:gd name="connsiteY71" fmla="*/ 253282 h 1028424"/>
                <a:gd name="connsiteX72" fmla="*/ 1558396 w 1859450"/>
                <a:gd name="connsiteY72" fmla="*/ 253282 h 1028424"/>
                <a:gd name="connsiteX73" fmla="*/ 1611524 w 1859450"/>
                <a:gd name="connsiteY73" fmla="*/ 260872 h 1028424"/>
                <a:gd name="connsiteX74" fmla="*/ 1601404 w 1859450"/>
                <a:gd name="connsiteY74" fmla="*/ 230513 h 1028424"/>
                <a:gd name="connsiteX75" fmla="*/ 1672240 w 1859450"/>
                <a:gd name="connsiteY75" fmla="*/ 230513 h 1028424"/>
                <a:gd name="connsiteX76" fmla="*/ 1677300 w 1859450"/>
                <a:gd name="connsiteY76" fmla="*/ 164737 h 1028424"/>
                <a:gd name="connsiteX77" fmla="*/ 1677300 w 1859450"/>
                <a:gd name="connsiteY77" fmla="*/ 119199 h 1028424"/>
                <a:gd name="connsiteX78" fmla="*/ 1697539 w 1859450"/>
                <a:gd name="connsiteY78" fmla="*/ 101490 h 1028424"/>
                <a:gd name="connsiteX79" fmla="*/ 1749155 w 1859450"/>
                <a:gd name="connsiteY79" fmla="*/ 103948 h 1028424"/>
                <a:gd name="connsiteX80" fmla="*/ 1749823 w 1859450"/>
                <a:gd name="connsiteY80" fmla="*/ 104442 h 1028424"/>
                <a:gd name="connsiteX81" fmla="*/ 1751930 w 1859450"/>
                <a:gd name="connsiteY81" fmla="*/ 142390 h 1028424"/>
                <a:gd name="connsiteX82" fmla="*/ 1804636 w 1859450"/>
                <a:gd name="connsiteY82" fmla="*/ 199312 h 1028424"/>
                <a:gd name="connsiteX83" fmla="*/ 1804636 w 1859450"/>
                <a:gd name="connsiteY83" fmla="*/ 264667 h 1028424"/>
                <a:gd name="connsiteX84" fmla="*/ 1829935 w 1859450"/>
                <a:gd name="connsiteY84" fmla="*/ 289965 h 1028424"/>
                <a:gd name="connsiteX85" fmla="*/ 1827826 w 1859450"/>
                <a:gd name="connsiteY85" fmla="*/ 374294 h 1028424"/>
                <a:gd name="connsiteX86" fmla="*/ 1838368 w 1859450"/>
                <a:gd name="connsiteY86" fmla="*/ 397484 h 1028424"/>
                <a:gd name="connsiteX87" fmla="*/ 1838368 w 1859450"/>
                <a:gd name="connsiteY87" fmla="*/ 416458 h 1028424"/>
                <a:gd name="connsiteX88" fmla="*/ 1844692 w 1859450"/>
                <a:gd name="connsiteY88" fmla="*/ 435432 h 1028424"/>
                <a:gd name="connsiteX89" fmla="*/ 1846801 w 1859450"/>
                <a:gd name="connsiteY89" fmla="*/ 528194 h 1028424"/>
                <a:gd name="connsiteX90" fmla="*/ 1851017 w 1859450"/>
                <a:gd name="connsiteY90" fmla="*/ 557709 h 1028424"/>
                <a:gd name="connsiteX91" fmla="*/ 1859450 w 1859450"/>
                <a:gd name="connsiteY91" fmla="*/ 601982 h 1028424"/>
                <a:gd name="connsiteX92" fmla="*/ 1857343 w 1859450"/>
                <a:gd name="connsiteY92" fmla="*/ 648363 h 1028424"/>
                <a:gd name="connsiteX93" fmla="*/ 1853125 w 1859450"/>
                <a:gd name="connsiteY93" fmla="*/ 675770 h 1028424"/>
                <a:gd name="connsiteX94" fmla="*/ 1851017 w 1859450"/>
                <a:gd name="connsiteY94" fmla="*/ 709501 h 1028424"/>
                <a:gd name="connsiteX95" fmla="*/ 1853125 w 1859450"/>
                <a:gd name="connsiteY95" fmla="*/ 728475 h 1028424"/>
                <a:gd name="connsiteX96" fmla="*/ 1853125 w 1859450"/>
                <a:gd name="connsiteY96" fmla="*/ 751666 h 1028424"/>
                <a:gd name="connsiteX97" fmla="*/ 1851017 w 1859450"/>
                <a:gd name="connsiteY97" fmla="*/ 770640 h 1028424"/>
                <a:gd name="connsiteX98" fmla="*/ 1855234 w 1859450"/>
                <a:gd name="connsiteY98" fmla="*/ 785397 h 1028424"/>
                <a:gd name="connsiteX99" fmla="*/ 1844692 w 1859450"/>
                <a:gd name="connsiteY99" fmla="*/ 827561 h 1028424"/>
                <a:gd name="connsiteX100" fmla="*/ 1851017 w 1859450"/>
                <a:gd name="connsiteY100" fmla="*/ 840211 h 1028424"/>
                <a:gd name="connsiteX101" fmla="*/ 1844227 w 1859450"/>
                <a:gd name="connsiteY101" fmla="*/ 860581 h 1028424"/>
                <a:gd name="connsiteX102" fmla="*/ 838958 w 1859450"/>
                <a:gd name="connsiteY102" fmla="*/ 1028424 h 1028424"/>
                <a:gd name="connsiteX0" fmla="*/ 15932 w 1859450"/>
                <a:gd name="connsiteY0" fmla="*/ 860581 h 1028424"/>
                <a:gd name="connsiteX1" fmla="*/ 20239 w 1859450"/>
                <a:gd name="connsiteY1" fmla="*/ 827561 h 1028424"/>
                <a:gd name="connsiteX2" fmla="*/ 30358 w 1859450"/>
                <a:gd name="connsiteY2" fmla="*/ 776964 h 1028424"/>
                <a:gd name="connsiteX3" fmla="*/ 27829 w 1859450"/>
                <a:gd name="connsiteY3" fmla="*/ 754195 h 1028424"/>
                <a:gd name="connsiteX4" fmla="*/ 12649 w 1859450"/>
                <a:gd name="connsiteY4" fmla="*/ 749136 h 1028424"/>
                <a:gd name="connsiteX5" fmla="*/ 0 w 1859450"/>
                <a:gd name="connsiteY5" fmla="*/ 726367 h 1028424"/>
                <a:gd name="connsiteX6" fmla="*/ 10120 w 1859450"/>
                <a:gd name="connsiteY6" fmla="*/ 683359 h 1028424"/>
                <a:gd name="connsiteX7" fmla="*/ 30358 w 1859450"/>
                <a:gd name="connsiteY7" fmla="*/ 675770 h 1028424"/>
                <a:gd name="connsiteX8" fmla="*/ 141672 w 1859450"/>
                <a:gd name="connsiteY8" fmla="*/ 660590 h 1028424"/>
                <a:gd name="connsiteX9" fmla="*/ 164441 w 1859450"/>
                <a:gd name="connsiteY9" fmla="*/ 655531 h 1028424"/>
                <a:gd name="connsiteX10" fmla="*/ 189740 w 1859450"/>
                <a:gd name="connsiteY10" fmla="*/ 660590 h 1028424"/>
                <a:gd name="connsiteX11" fmla="*/ 204919 w 1859450"/>
                <a:gd name="connsiteY11" fmla="*/ 647941 h 1028424"/>
                <a:gd name="connsiteX12" fmla="*/ 209979 w 1859450"/>
                <a:gd name="connsiteY12" fmla="*/ 597344 h 1028424"/>
                <a:gd name="connsiteX13" fmla="*/ 252986 w 1859450"/>
                <a:gd name="connsiteY13" fmla="*/ 589754 h 1028424"/>
                <a:gd name="connsiteX14" fmla="*/ 275755 w 1859450"/>
                <a:gd name="connsiteY14" fmla="*/ 612523 h 1028424"/>
                <a:gd name="connsiteX15" fmla="*/ 295994 w 1859450"/>
                <a:gd name="connsiteY15" fmla="*/ 594814 h 1028424"/>
                <a:gd name="connsiteX16" fmla="*/ 344062 w 1859450"/>
                <a:gd name="connsiteY16" fmla="*/ 592284 h 1028424"/>
                <a:gd name="connsiteX17" fmla="*/ 371890 w 1859450"/>
                <a:gd name="connsiteY17" fmla="*/ 612523 h 1028424"/>
                <a:gd name="connsiteX18" fmla="*/ 387069 w 1859450"/>
                <a:gd name="connsiteY18" fmla="*/ 582165 h 1028424"/>
                <a:gd name="connsiteX19" fmla="*/ 376950 w 1859450"/>
                <a:gd name="connsiteY19" fmla="*/ 561926 h 1028424"/>
                <a:gd name="connsiteX20" fmla="*/ 369360 w 1859450"/>
                <a:gd name="connsiteY20" fmla="*/ 536627 h 1028424"/>
                <a:gd name="connsiteX21" fmla="*/ 356711 w 1859450"/>
                <a:gd name="connsiteY21" fmla="*/ 488560 h 1028424"/>
                <a:gd name="connsiteX22" fmla="*/ 351651 w 1859450"/>
                <a:gd name="connsiteY22" fmla="*/ 473380 h 1028424"/>
                <a:gd name="connsiteX23" fmla="*/ 356711 w 1859450"/>
                <a:gd name="connsiteY23" fmla="*/ 420253 h 1028424"/>
                <a:gd name="connsiteX24" fmla="*/ 382010 w 1859450"/>
                <a:gd name="connsiteY24" fmla="*/ 412664 h 1028424"/>
                <a:gd name="connsiteX25" fmla="*/ 417428 w 1859450"/>
                <a:gd name="connsiteY25" fmla="*/ 364596 h 1028424"/>
                <a:gd name="connsiteX26" fmla="*/ 417428 w 1859450"/>
                <a:gd name="connsiteY26" fmla="*/ 344357 h 1028424"/>
                <a:gd name="connsiteX27" fmla="*/ 460435 w 1859450"/>
                <a:gd name="connsiteY27" fmla="*/ 306409 h 1028424"/>
                <a:gd name="connsiteX28" fmla="*/ 457905 w 1859450"/>
                <a:gd name="connsiteY28" fmla="*/ 278581 h 1028424"/>
                <a:gd name="connsiteX29" fmla="*/ 500913 w 1859450"/>
                <a:gd name="connsiteY29" fmla="*/ 245693 h 1028424"/>
                <a:gd name="connsiteX30" fmla="*/ 538861 w 1859450"/>
                <a:gd name="connsiteY30" fmla="*/ 195095 h 1028424"/>
                <a:gd name="connsiteX31" fmla="*/ 584399 w 1859450"/>
                <a:gd name="connsiteY31" fmla="*/ 187506 h 1028424"/>
                <a:gd name="connsiteX32" fmla="*/ 612227 w 1859450"/>
                <a:gd name="connsiteY32" fmla="*/ 220394 h 1028424"/>
                <a:gd name="connsiteX33" fmla="*/ 652705 w 1859450"/>
                <a:gd name="connsiteY33" fmla="*/ 200155 h 1028424"/>
                <a:gd name="connsiteX34" fmla="*/ 685593 w 1859450"/>
                <a:gd name="connsiteY34" fmla="*/ 212804 h 1028424"/>
                <a:gd name="connsiteX35" fmla="*/ 721011 w 1859450"/>
                <a:gd name="connsiteY35" fmla="*/ 207745 h 1028424"/>
                <a:gd name="connsiteX36" fmla="*/ 733661 w 1859450"/>
                <a:gd name="connsiteY36" fmla="*/ 187506 h 1028424"/>
                <a:gd name="connsiteX37" fmla="*/ 761489 w 1859450"/>
                <a:gd name="connsiteY37" fmla="*/ 210275 h 1028424"/>
                <a:gd name="connsiteX38" fmla="*/ 774138 w 1859450"/>
                <a:gd name="connsiteY38" fmla="*/ 248222 h 1028424"/>
                <a:gd name="connsiteX39" fmla="*/ 794377 w 1859450"/>
                <a:gd name="connsiteY39" fmla="*/ 276051 h 1028424"/>
                <a:gd name="connsiteX40" fmla="*/ 844975 w 1859450"/>
                <a:gd name="connsiteY40" fmla="*/ 273521 h 1028424"/>
                <a:gd name="connsiteX41" fmla="*/ 855094 w 1859450"/>
                <a:gd name="connsiteY41" fmla="*/ 258342 h 1028424"/>
                <a:gd name="connsiteX42" fmla="*/ 877863 w 1859450"/>
                <a:gd name="connsiteY42" fmla="*/ 276051 h 1028424"/>
                <a:gd name="connsiteX43" fmla="*/ 877863 w 1859450"/>
                <a:gd name="connsiteY43" fmla="*/ 283641 h 1028424"/>
                <a:gd name="connsiteX44" fmla="*/ 913281 w 1859450"/>
                <a:gd name="connsiteY44" fmla="*/ 308939 h 1028424"/>
                <a:gd name="connsiteX45" fmla="*/ 943639 w 1859450"/>
                <a:gd name="connsiteY45" fmla="*/ 306409 h 1028424"/>
                <a:gd name="connsiteX46" fmla="*/ 961348 w 1859450"/>
                <a:gd name="connsiteY46" fmla="*/ 283641 h 1028424"/>
                <a:gd name="connsiteX47" fmla="*/ 989177 w 1859450"/>
                <a:gd name="connsiteY47" fmla="*/ 283641 h 1028424"/>
                <a:gd name="connsiteX48" fmla="*/ 1032185 w 1859450"/>
                <a:gd name="connsiteY48" fmla="*/ 296290 h 1028424"/>
                <a:gd name="connsiteX49" fmla="*/ 1108081 w 1859450"/>
                <a:gd name="connsiteY49" fmla="*/ 217864 h 1028424"/>
                <a:gd name="connsiteX50" fmla="*/ 1070133 w 1859450"/>
                <a:gd name="connsiteY50" fmla="*/ 182446 h 1028424"/>
                <a:gd name="connsiteX51" fmla="*/ 1075192 w 1859450"/>
                <a:gd name="connsiteY51" fmla="*/ 162207 h 1028424"/>
                <a:gd name="connsiteX52" fmla="*/ 1085312 w 1859450"/>
                <a:gd name="connsiteY52" fmla="*/ 78722 h 1028424"/>
                <a:gd name="connsiteX53" fmla="*/ 1087842 w 1859450"/>
                <a:gd name="connsiteY53" fmla="*/ 58483 h 1028424"/>
                <a:gd name="connsiteX54" fmla="*/ 1082782 w 1859450"/>
                <a:gd name="connsiteY54" fmla="*/ 2826 h 1028424"/>
                <a:gd name="connsiteX55" fmla="*/ 1084086 w 1859450"/>
                <a:gd name="connsiteY55" fmla="*/ 0 h 1028424"/>
                <a:gd name="connsiteX56" fmla="*/ 1146029 w 1859450"/>
                <a:gd name="connsiteY56" fmla="*/ 33184 h 1028424"/>
                <a:gd name="connsiteX57" fmla="*/ 1189036 w 1859450"/>
                <a:gd name="connsiteY57" fmla="*/ 30654 h 1028424"/>
                <a:gd name="connsiteX58" fmla="*/ 1219395 w 1859450"/>
                <a:gd name="connsiteY58" fmla="*/ 296 h 1028424"/>
                <a:gd name="connsiteX59" fmla="*/ 1234574 w 1859450"/>
                <a:gd name="connsiteY59" fmla="*/ 30654 h 1028424"/>
                <a:gd name="connsiteX60" fmla="*/ 1292761 w 1859450"/>
                <a:gd name="connsiteY60" fmla="*/ 35714 h 1028424"/>
                <a:gd name="connsiteX61" fmla="*/ 1282641 w 1859450"/>
                <a:gd name="connsiteY61" fmla="*/ 61012 h 1028424"/>
                <a:gd name="connsiteX62" fmla="*/ 1287701 w 1859450"/>
                <a:gd name="connsiteY62" fmla="*/ 83781 h 1028424"/>
                <a:gd name="connsiteX63" fmla="*/ 1320589 w 1859450"/>
                <a:gd name="connsiteY63" fmla="*/ 96431 h 1028424"/>
                <a:gd name="connsiteX64" fmla="*/ 1388895 w 1859450"/>
                <a:gd name="connsiteY64" fmla="*/ 83781 h 1028424"/>
                <a:gd name="connsiteX65" fmla="*/ 1505269 w 1859450"/>
                <a:gd name="connsiteY65" fmla="*/ 111610 h 1028424"/>
                <a:gd name="connsiteX66" fmla="*/ 1505269 w 1859450"/>
                <a:gd name="connsiteY66" fmla="*/ 139438 h 1028424"/>
                <a:gd name="connsiteX67" fmla="*/ 1505269 w 1859450"/>
                <a:gd name="connsiteY67" fmla="*/ 159677 h 1028424"/>
                <a:gd name="connsiteX68" fmla="*/ 1497680 w 1859450"/>
                <a:gd name="connsiteY68" fmla="*/ 215334 h 1028424"/>
                <a:gd name="connsiteX69" fmla="*/ 1530568 w 1859450"/>
                <a:gd name="connsiteY69" fmla="*/ 230513 h 1028424"/>
                <a:gd name="connsiteX70" fmla="*/ 1533098 w 1859450"/>
                <a:gd name="connsiteY70" fmla="*/ 253282 h 1028424"/>
                <a:gd name="connsiteX71" fmla="*/ 1558396 w 1859450"/>
                <a:gd name="connsiteY71" fmla="*/ 253282 h 1028424"/>
                <a:gd name="connsiteX72" fmla="*/ 1611524 w 1859450"/>
                <a:gd name="connsiteY72" fmla="*/ 260872 h 1028424"/>
                <a:gd name="connsiteX73" fmla="*/ 1601404 w 1859450"/>
                <a:gd name="connsiteY73" fmla="*/ 230513 h 1028424"/>
                <a:gd name="connsiteX74" fmla="*/ 1672240 w 1859450"/>
                <a:gd name="connsiteY74" fmla="*/ 230513 h 1028424"/>
                <a:gd name="connsiteX75" fmla="*/ 1677300 w 1859450"/>
                <a:gd name="connsiteY75" fmla="*/ 164737 h 1028424"/>
                <a:gd name="connsiteX76" fmla="*/ 1677300 w 1859450"/>
                <a:gd name="connsiteY76" fmla="*/ 119199 h 1028424"/>
                <a:gd name="connsiteX77" fmla="*/ 1697539 w 1859450"/>
                <a:gd name="connsiteY77" fmla="*/ 101490 h 1028424"/>
                <a:gd name="connsiteX78" fmla="*/ 1749155 w 1859450"/>
                <a:gd name="connsiteY78" fmla="*/ 103948 h 1028424"/>
                <a:gd name="connsiteX79" fmla="*/ 1749823 w 1859450"/>
                <a:gd name="connsiteY79" fmla="*/ 104442 h 1028424"/>
                <a:gd name="connsiteX80" fmla="*/ 1751930 w 1859450"/>
                <a:gd name="connsiteY80" fmla="*/ 142390 h 1028424"/>
                <a:gd name="connsiteX81" fmla="*/ 1804636 w 1859450"/>
                <a:gd name="connsiteY81" fmla="*/ 199312 h 1028424"/>
                <a:gd name="connsiteX82" fmla="*/ 1804636 w 1859450"/>
                <a:gd name="connsiteY82" fmla="*/ 264667 h 1028424"/>
                <a:gd name="connsiteX83" fmla="*/ 1829935 w 1859450"/>
                <a:gd name="connsiteY83" fmla="*/ 289965 h 1028424"/>
                <a:gd name="connsiteX84" fmla="*/ 1827826 w 1859450"/>
                <a:gd name="connsiteY84" fmla="*/ 374294 h 1028424"/>
                <a:gd name="connsiteX85" fmla="*/ 1838368 w 1859450"/>
                <a:gd name="connsiteY85" fmla="*/ 397484 h 1028424"/>
                <a:gd name="connsiteX86" fmla="*/ 1838368 w 1859450"/>
                <a:gd name="connsiteY86" fmla="*/ 416458 h 1028424"/>
                <a:gd name="connsiteX87" fmla="*/ 1844692 w 1859450"/>
                <a:gd name="connsiteY87" fmla="*/ 435432 h 1028424"/>
                <a:gd name="connsiteX88" fmla="*/ 1846801 w 1859450"/>
                <a:gd name="connsiteY88" fmla="*/ 528194 h 1028424"/>
                <a:gd name="connsiteX89" fmla="*/ 1851017 w 1859450"/>
                <a:gd name="connsiteY89" fmla="*/ 557709 h 1028424"/>
                <a:gd name="connsiteX90" fmla="*/ 1859450 w 1859450"/>
                <a:gd name="connsiteY90" fmla="*/ 601982 h 1028424"/>
                <a:gd name="connsiteX91" fmla="*/ 1857343 w 1859450"/>
                <a:gd name="connsiteY91" fmla="*/ 648363 h 1028424"/>
                <a:gd name="connsiteX92" fmla="*/ 1853125 w 1859450"/>
                <a:gd name="connsiteY92" fmla="*/ 675770 h 1028424"/>
                <a:gd name="connsiteX93" fmla="*/ 1851017 w 1859450"/>
                <a:gd name="connsiteY93" fmla="*/ 709501 h 1028424"/>
                <a:gd name="connsiteX94" fmla="*/ 1853125 w 1859450"/>
                <a:gd name="connsiteY94" fmla="*/ 728475 h 1028424"/>
                <a:gd name="connsiteX95" fmla="*/ 1853125 w 1859450"/>
                <a:gd name="connsiteY95" fmla="*/ 751666 h 1028424"/>
                <a:gd name="connsiteX96" fmla="*/ 1851017 w 1859450"/>
                <a:gd name="connsiteY96" fmla="*/ 770640 h 1028424"/>
                <a:gd name="connsiteX97" fmla="*/ 1855234 w 1859450"/>
                <a:gd name="connsiteY97" fmla="*/ 785397 h 1028424"/>
                <a:gd name="connsiteX98" fmla="*/ 1844692 w 1859450"/>
                <a:gd name="connsiteY98" fmla="*/ 827561 h 1028424"/>
                <a:gd name="connsiteX99" fmla="*/ 1851017 w 1859450"/>
                <a:gd name="connsiteY99" fmla="*/ 840211 h 1028424"/>
                <a:gd name="connsiteX100" fmla="*/ 1844227 w 1859450"/>
                <a:gd name="connsiteY100" fmla="*/ 860581 h 1028424"/>
                <a:gd name="connsiteX101" fmla="*/ 838958 w 1859450"/>
                <a:gd name="connsiteY101" fmla="*/ 1028424 h 1028424"/>
                <a:gd name="connsiteX0" fmla="*/ 15932 w 1859450"/>
                <a:gd name="connsiteY0" fmla="*/ 860581 h 860581"/>
                <a:gd name="connsiteX1" fmla="*/ 20239 w 1859450"/>
                <a:gd name="connsiteY1" fmla="*/ 827561 h 860581"/>
                <a:gd name="connsiteX2" fmla="*/ 30358 w 1859450"/>
                <a:gd name="connsiteY2" fmla="*/ 776964 h 860581"/>
                <a:gd name="connsiteX3" fmla="*/ 27829 w 1859450"/>
                <a:gd name="connsiteY3" fmla="*/ 754195 h 860581"/>
                <a:gd name="connsiteX4" fmla="*/ 12649 w 1859450"/>
                <a:gd name="connsiteY4" fmla="*/ 749136 h 860581"/>
                <a:gd name="connsiteX5" fmla="*/ 0 w 1859450"/>
                <a:gd name="connsiteY5" fmla="*/ 726367 h 860581"/>
                <a:gd name="connsiteX6" fmla="*/ 10120 w 1859450"/>
                <a:gd name="connsiteY6" fmla="*/ 683359 h 860581"/>
                <a:gd name="connsiteX7" fmla="*/ 30358 w 1859450"/>
                <a:gd name="connsiteY7" fmla="*/ 675770 h 860581"/>
                <a:gd name="connsiteX8" fmla="*/ 141672 w 1859450"/>
                <a:gd name="connsiteY8" fmla="*/ 660590 h 860581"/>
                <a:gd name="connsiteX9" fmla="*/ 164441 w 1859450"/>
                <a:gd name="connsiteY9" fmla="*/ 655531 h 860581"/>
                <a:gd name="connsiteX10" fmla="*/ 189740 w 1859450"/>
                <a:gd name="connsiteY10" fmla="*/ 660590 h 860581"/>
                <a:gd name="connsiteX11" fmla="*/ 204919 w 1859450"/>
                <a:gd name="connsiteY11" fmla="*/ 647941 h 860581"/>
                <a:gd name="connsiteX12" fmla="*/ 209979 w 1859450"/>
                <a:gd name="connsiteY12" fmla="*/ 597344 h 860581"/>
                <a:gd name="connsiteX13" fmla="*/ 252986 w 1859450"/>
                <a:gd name="connsiteY13" fmla="*/ 589754 h 860581"/>
                <a:gd name="connsiteX14" fmla="*/ 275755 w 1859450"/>
                <a:gd name="connsiteY14" fmla="*/ 612523 h 860581"/>
                <a:gd name="connsiteX15" fmla="*/ 295994 w 1859450"/>
                <a:gd name="connsiteY15" fmla="*/ 594814 h 860581"/>
                <a:gd name="connsiteX16" fmla="*/ 344062 w 1859450"/>
                <a:gd name="connsiteY16" fmla="*/ 592284 h 860581"/>
                <a:gd name="connsiteX17" fmla="*/ 371890 w 1859450"/>
                <a:gd name="connsiteY17" fmla="*/ 612523 h 860581"/>
                <a:gd name="connsiteX18" fmla="*/ 387069 w 1859450"/>
                <a:gd name="connsiteY18" fmla="*/ 582165 h 860581"/>
                <a:gd name="connsiteX19" fmla="*/ 376950 w 1859450"/>
                <a:gd name="connsiteY19" fmla="*/ 561926 h 860581"/>
                <a:gd name="connsiteX20" fmla="*/ 369360 w 1859450"/>
                <a:gd name="connsiteY20" fmla="*/ 536627 h 860581"/>
                <a:gd name="connsiteX21" fmla="*/ 356711 w 1859450"/>
                <a:gd name="connsiteY21" fmla="*/ 488560 h 860581"/>
                <a:gd name="connsiteX22" fmla="*/ 351651 w 1859450"/>
                <a:gd name="connsiteY22" fmla="*/ 473380 h 860581"/>
                <a:gd name="connsiteX23" fmla="*/ 356711 w 1859450"/>
                <a:gd name="connsiteY23" fmla="*/ 420253 h 860581"/>
                <a:gd name="connsiteX24" fmla="*/ 382010 w 1859450"/>
                <a:gd name="connsiteY24" fmla="*/ 412664 h 860581"/>
                <a:gd name="connsiteX25" fmla="*/ 417428 w 1859450"/>
                <a:gd name="connsiteY25" fmla="*/ 364596 h 860581"/>
                <a:gd name="connsiteX26" fmla="*/ 417428 w 1859450"/>
                <a:gd name="connsiteY26" fmla="*/ 344357 h 860581"/>
                <a:gd name="connsiteX27" fmla="*/ 460435 w 1859450"/>
                <a:gd name="connsiteY27" fmla="*/ 306409 h 860581"/>
                <a:gd name="connsiteX28" fmla="*/ 457905 w 1859450"/>
                <a:gd name="connsiteY28" fmla="*/ 278581 h 860581"/>
                <a:gd name="connsiteX29" fmla="*/ 500913 w 1859450"/>
                <a:gd name="connsiteY29" fmla="*/ 245693 h 860581"/>
                <a:gd name="connsiteX30" fmla="*/ 538861 w 1859450"/>
                <a:gd name="connsiteY30" fmla="*/ 195095 h 860581"/>
                <a:gd name="connsiteX31" fmla="*/ 584399 w 1859450"/>
                <a:gd name="connsiteY31" fmla="*/ 187506 h 860581"/>
                <a:gd name="connsiteX32" fmla="*/ 612227 w 1859450"/>
                <a:gd name="connsiteY32" fmla="*/ 220394 h 860581"/>
                <a:gd name="connsiteX33" fmla="*/ 652705 w 1859450"/>
                <a:gd name="connsiteY33" fmla="*/ 200155 h 860581"/>
                <a:gd name="connsiteX34" fmla="*/ 685593 w 1859450"/>
                <a:gd name="connsiteY34" fmla="*/ 212804 h 860581"/>
                <a:gd name="connsiteX35" fmla="*/ 721011 w 1859450"/>
                <a:gd name="connsiteY35" fmla="*/ 207745 h 860581"/>
                <a:gd name="connsiteX36" fmla="*/ 733661 w 1859450"/>
                <a:gd name="connsiteY36" fmla="*/ 187506 h 860581"/>
                <a:gd name="connsiteX37" fmla="*/ 761489 w 1859450"/>
                <a:gd name="connsiteY37" fmla="*/ 210275 h 860581"/>
                <a:gd name="connsiteX38" fmla="*/ 774138 w 1859450"/>
                <a:gd name="connsiteY38" fmla="*/ 248222 h 860581"/>
                <a:gd name="connsiteX39" fmla="*/ 794377 w 1859450"/>
                <a:gd name="connsiteY39" fmla="*/ 276051 h 860581"/>
                <a:gd name="connsiteX40" fmla="*/ 844975 w 1859450"/>
                <a:gd name="connsiteY40" fmla="*/ 273521 h 860581"/>
                <a:gd name="connsiteX41" fmla="*/ 855094 w 1859450"/>
                <a:gd name="connsiteY41" fmla="*/ 258342 h 860581"/>
                <a:gd name="connsiteX42" fmla="*/ 877863 w 1859450"/>
                <a:gd name="connsiteY42" fmla="*/ 276051 h 860581"/>
                <a:gd name="connsiteX43" fmla="*/ 877863 w 1859450"/>
                <a:gd name="connsiteY43" fmla="*/ 283641 h 860581"/>
                <a:gd name="connsiteX44" fmla="*/ 913281 w 1859450"/>
                <a:gd name="connsiteY44" fmla="*/ 308939 h 860581"/>
                <a:gd name="connsiteX45" fmla="*/ 943639 w 1859450"/>
                <a:gd name="connsiteY45" fmla="*/ 306409 h 860581"/>
                <a:gd name="connsiteX46" fmla="*/ 961348 w 1859450"/>
                <a:gd name="connsiteY46" fmla="*/ 283641 h 860581"/>
                <a:gd name="connsiteX47" fmla="*/ 989177 w 1859450"/>
                <a:gd name="connsiteY47" fmla="*/ 283641 h 860581"/>
                <a:gd name="connsiteX48" fmla="*/ 1032185 w 1859450"/>
                <a:gd name="connsiteY48" fmla="*/ 296290 h 860581"/>
                <a:gd name="connsiteX49" fmla="*/ 1108081 w 1859450"/>
                <a:gd name="connsiteY49" fmla="*/ 217864 h 860581"/>
                <a:gd name="connsiteX50" fmla="*/ 1070133 w 1859450"/>
                <a:gd name="connsiteY50" fmla="*/ 182446 h 860581"/>
                <a:gd name="connsiteX51" fmla="*/ 1075192 w 1859450"/>
                <a:gd name="connsiteY51" fmla="*/ 162207 h 860581"/>
                <a:gd name="connsiteX52" fmla="*/ 1085312 w 1859450"/>
                <a:gd name="connsiteY52" fmla="*/ 78722 h 860581"/>
                <a:gd name="connsiteX53" fmla="*/ 1087842 w 1859450"/>
                <a:gd name="connsiteY53" fmla="*/ 58483 h 860581"/>
                <a:gd name="connsiteX54" fmla="*/ 1082782 w 1859450"/>
                <a:gd name="connsiteY54" fmla="*/ 2826 h 860581"/>
                <a:gd name="connsiteX55" fmla="*/ 1084086 w 1859450"/>
                <a:gd name="connsiteY55" fmla="*/ 0 h 860581"/>
                <a:gd name="connsiteX56" fmla="*/ 1146029 w 1859450"/>
                <a:gd name="connsiteY56" fmla="*/ 33184 h 860581"/>
                <a:gd name="connsiteX57" fmla="*/ 1189036 w 1859450"/>
                <a:gd name="connsiteY57" fmla="*/ 30654 h 860581"/>
                <a:gd name="connsiteX58" fmla="*/ 1219395 w 1859450"/>
                <a:gd name="connsiteY58" fmla="*/ 296 h 860581"/>
                <a:gd name="connsiteX59" fmla="*/ 1234574 w 1859450"/>
                <a:gd name="connsiteY59" fmla="*/ 30654 h 860581"/>
                <a:gd name="connsiteX60" fmla="*/ 1292761 w 1859450"/>
                <a:gd name="connsiteY60" fmla="*/ 35714 h 860581"/>
                <a:gd name="connsiteX61" fmla="*/ 1282641 w 1859450"/>
                <a:gd name="connsiteY61" fmla="*/ 61012 h 860581"/>
                <a:gd name="connsiteX62" fmla="*/ 1287701 w 1859450"/>
                <a:gd name="connsiteY62" fmla="*/ 83781 h 860581"/>
                <a:gd name="connsiteX63" fmla="*/ 1320589 w 1859450"/>
                <a:gd name="connsiteY63" fmla="*/ 96431 h 860581"/>
                <a:gd name="connsiteX64" fmla="*/ 1388895 w 1859450"/>
                <a:gd name="connsiteY64" fmla="*/ 83781 h 860581"/>
                <a:gd name="connsiteX65" fmla="*/ 1505269 w 1859450"/>
                <a:gd name="connsiteY65" fmla="*/ 111610 h 860581"/>
                <a:gd name="connsiteX66" fmla="*/ 1505269 w 1859450"/>
                <a:gd name="connsiteY66" fmla="*/ 139438 h 860581"/>
                <a:gd name="connsiteX67" fmla="*/ 1505269 w 1859450"/>
                <a:gd name="connsiteY67" fmla="*/ 159677 h 860581"/>
                <a:gd name="connsiteX68" fmla="*/ 1497680 w 1859450"/>
                <a:gd name="connsiteY68" fmla="*/ 215334 h 860581"/>
                <a:gd name="connsiteX69" fmla="*/ 1530568 w 1859450"/>
                <a:gd name="connsiteY69" fmla="*/ 230513 h 860581"/>
                <a:gd name="connsiteX70" fmla="*/ 1533098 w 1859450"/>
                <a:gd name="connsiteY70" fmla="*/ 253282 h 860581"/>
                <a:gd name="connsiteX71" fmla="*/ 1558396 w 1859450"/>
                <a:gd name="connsiteY71" fmla="*/ 253282 h 860581"/>
                <a:gd name="connsiteX72" fmla="*/ 1611524 w 1859450"/>
                <a:gd name="connsiteY72" fmla="*/ 260872 h 860581"/>
                <a:gd name="connsiteX73" fmla="*/ 1601404 w 1859450"/>
                <a:gd name="connsiteY73" fmla="*/ 230513 h 860581"/>
                <a:gd name="connsiteX74" fmla="*/ 1672240 w 1859450"/>
                <a:gd name="connsiteY74" fmla="*/ 230513 h 860581"/>
                <a:gd name="connsiteX75" fmla="*/ 1677300 w 1859450"/>
                <a:gd name="connsiteY75" fmla="*/ 164737 h 860581"/>
                <a:gd name="connsiteX76" fmla="*/ 1677300 w 1859450"/>
                <a:gd name="connsiteY76" fmla="*/ 119199 h 860581"/>
                <a:gd name="connsiteX77" fmla="*/ 1697539 w 1859450"/>
                <a:gd name="connsiteY77" fmla="*/ 101490 h 860581"/>
                <a:gd name="connsiteX78" fmla="*/ 1749155 w 1859450"/>
                <a:gd name="connsiteY78" fmla="*/ 103948 h 860581"/>
                <a:gd name="connsiteX79" fmla="*/ 1749823 w 1859450"/>
                <a:gd name="connsiteY79" fmla="*/ 104442 h 860581"/>
                <a:gd name="connsiteX80" fmla="*/ 1751930 w 1859450"/>
                <a:gd name="connsiteY80" fmla="*/ 142390 h 860581"/>
                <a:gd name="connsiteX81" fmla="*/ 1804636 w 1859450"/>
                <a:gd name="connsiteY81" fmla="*/ 199312 h 860581"/>
                <a:gd name="connsiteX82" fmla="*/ 1804636 w 1859450"/>
                <a:gd name="connsiteY82" fmla="*/ 264667 h 860581"/>
                <a:gd name="connsiteX83" fmla="*/ 1829935 w 1859450"/>
                <a:gd name="connsiteY83" fmla="*/ 289965 h 860581"/>
                <a:gd name="connsiteX84" fmla="*/ 1827826 w 1859450"/>
                <a:gd name="connsiteY84" fmla="*/ 374294 h 860581"/>
                <a:gd name="connsiteX85" fmla="*/ 1838368 w 1859450"/>
                <a:gd name="connsiteY85" fmla="*/ 397484 h 860581"/>
                <a:gd name="connsiteX86" fmla="*/ 1838368 w 1859450"/>
                <a:gd name="connsiteY86" fmla="*/ 416458 h 860581"/>
                <a:gd name="connsiteX87" fmla="*/ 1844692 w 1859450"/>
                <a:gd name="connsiteY87" fmla="*/ 435432 h 860581"/>
                <a:gd name="connsiteX88" fmla="*/ 1846801 w 1859450"/>
                <a:gd name="connsiteY88" fmla="*/ 528194 h 860581"/>
                <a:gd name="connsiteX89" fmla="*/ 1851017 w 1859450"/>
                <a:gd name="connsiteY89" fmla="*/ 557709 h 860581"/>
                <a:gd name="connsiteX90" fmla="*/ 1859450 w 1859450"/>
                <a:gd name="connsiteY90" fmla="*/ 601982 h 860581"/>
                <a:gd name="connsiteX91" fmla="*/ 1857343 w 1859450"/>
                <a:gd name="connsiteY91" fmla="*/ 648363 h 860581"/>
                <a:gd name="connsiteX92" fmla="*/ 1853125 w 1859450"/>
                <a:gd name="connsiteY92" fmla="*/ 675770 h 860581"/>
                <a:gd name="connsiteX93" fmla="*/ 1851017 w 1859450"/>
                <a:gd name="connsiteY93" fmla="*/ 709501 h 860581"/>
                <a:gd name="connsiteX94" fmla="*/ 1853125 w 1859450"/>
                <a:gd name="connsiteY94" fmla="*/ 728475 h 860581"/>
                <a:gd name="connsiteX95" fmla="*/ 1853125 w 1859450"/>
                <a:gd name="connsiteY95" fmla="*/ 751666 h 860581"/>
                <a:gd name="connsiteX96" fmla="*/ 1851017 w 1859450"/>
                <a:gd name="connsiteY96" fmla="*/ 770640 h 860581"/>
                <a:gd name="connsiteX97" fmla="*/ 1855234 w 1859450"/>
                <a:gd name="connsiteY97" fmla="*/ 785397 h 860581"/>
                <a:gd name="connsiteX98" fmla="*/ 1844692 w 1859450"/>
                <a:gd name="connsiteY98" fmla="*/ 827561 h 860581"/>
                <a:gd name="connsiteX99" fmla="*/ 1851017 w 1859450"/>
                <a:gd name="connsiteY99" fmla="*/ 840211 h 860581"/>
                <a:gd name="connsiteX100" fmla="*/ 1844227 w 1859450"/>
                <a:gd name="connsiteY100" fmla="*/ 860581 h 86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859450" h="860581">
                  <a:moveTo>
                    <a:pt x="15932" y="860581"/>
                  </a:moveTo>
                  <a:lnTo>
                    <a:pt x="20239" y="827561"/>
                  </a:lnTo>
                  <a:lnTo>
                    <a:pt x="30358" y="776964"/>
                  </a:lnTo>
                  <a:lnTo>
                    <a:pt x="27829" y="754195"/>
                  </a:lnTo>
                  <a:lnTo>
                    <a:pt x="12649" y="749136"/>
                  </a:lnTo>
                  <a:lnTo>
                    <a:pt x="0" y="726367"/>
                  </a:lnTo>
                  <a:lnTo>
                    <a:pt x="10120" y="683359"/>
                  </a:lnTo>
                  <a:lnTo>
                    <a:pt x="30358" y="675770"/>
                  </a:lnTo>
                  <a:lnTo>
                    <a:pt x="141672" y="660590"/>
                  </a:lnTo>
                  <a:lnTo>
                    <a:pt x="164441" y="655531"/>
                  </a:lnTo>
                  <a:lnTo>
                    <a:pt x="189740" y="660590"/>
                  </a:lnTo>
                  <a:lnTo>
                    <a:pt x="204919" y="647941"/>
                  </a:lnTo>
                  <a:lnTo>
                    <a:pt x="209979" y="597344"/>
                  </a:lnTo>
                  <a:lnTo>
                    <a:pt x="252986" y="589754"/>
                  </a:lnTo>
                  <a:lnTo>
                    <a:pt x="275755" y="612523"/>
                  </a:lnTo>
                  <a:lnTo>
                    <a:pt x="295994" y="594814"/>
                  </a:lnTo>
                  <a:lnTo>
                    <a:pt x="344062" y="592284"/>
                  </a:lnTo>
                  <a:lnTo>
                    <a:pt x="371890" y="612523"/>
                  </a:lnTo>
                  <a:lnTo>
                    <a:pt x="387069" y="582165"/>
                  </a:lnTo>
                  <a:lnTo>
                    <a:pt x="376950" y="561926"/>
                  </a:lnTo>
                  <a:lnTo>
                    <a:pt x="369360" y="536627"/>
                  </a:lnTo>
                  <a:lnTo>
                    <a:pt x="356711" y="488560"/>
                  </a:lnTo>
                  <a:lnTo>
                    <a:pt x="351651" y="473380"/>
                  </a:lnTo>
                  <a:lnTo>
                    <a:pt x="356711" y="420253"/>
                  </a:lnTo>
                  <a:lnTo>
                    <a:pt x="382010" y="412664"/>
                  </a:lnTo>
                  <a:lnTo>
                    <a:pt x="417428" y="364596"/>
                  </a:lnTo>
                  <a:lnTo>
                    <a:pt x="417428" y="344357"/>
                  </a:lnTo>
                  <a:lnTo>
                    <a:pt x="460435" y="306409"/>
                  </a:lnTo>
                  <a:lnTo>
                    <a:pt x="457905" y="278581"/>
                  </a:lnTo>
                  <a:lnTo>
                    <a:pt x="500913" y="245693"/>
                  </a:lnTo>
                  <a:lnTo>
                    <a:pt x="538861" y="195095"/>
                  </a:lnTo>
                  <a:lnTo>
                    <a:pt x="584399" y="187506"/>
                  </a:lnTo>
                  <a:lnTo>
                    <a:pt x="612227" y="220394"/>
                  </a:lnTo>
                  <a:lnTo>
                    <a:pt x="652705" y="200155"/>
                  </a:lnTo>
                  <a:lnTo>
                    <a:pt x="685593" y="212804"/>
                  </a:lnTo>
                  <a:lnTo>
                    <a:pt x="721011" y="207745"/>
                  </a:lnTo>
                  <a:lnTo>
                    <a:pt x="733661" y="187506"/>
                  </a:lnTo>
                  <a:lnTo>
                    <a:pt x="761489" y="210275"/>
                  </a:lnTo>
                  <a:lnTo>
                    <a:pt x="774138" y="248222"/>
                  </a:lnTo>
                  <a:lnTo>
                    <a:pt x="794377" y="276051"/>
                  </a:lnTo>
                  <a:lnTo>
                    <a:pt x="844975" y="273521"/>
                  </a:lnTo>
                  <a:lnTo>
                    <a:pt x="855094" y="258342"/>
                  </a:lnTo>
                  <a:lnTo>
                    <a:pt x="877863" y="276051"/>
                  </a:lnTo>
                  <a:lnTo>
                    <a:pt x="877863" y="283641"/>
                  </a:lnTo>
                  <a:lnTo>
                    <a:pt x="913281" y="308939"/>
                  </a:lnTo>
                  <a:lnTo>
                    <a:pt x="943639" y="306409"/>
                  </a:lnTo>
                  <a:lnTo>
                    <a:pt x="961348" y="283641"/>
                  </a:lnTo>
                  <a:lnTo>
                    <a:pt x="989177" y="283641"/>
                  </a:lnTo>
                  <a:lnTo>
                    <a:pt x="1032185" y="296290"/>
                  </a:lnTo>
                  <a:lnTo>
                    <a:pt x="1108081" y="217864"/>
                  </a:lnTo>
                  <a:lnTo>
                    <a:pt x="1070133" y="182446"/>
                  </a:lnTo>
                  <a:lnTo>
                    <a:pt x="1075192" y="162207"/>
                  </a:lnTo>
                  <a:lnTo>
                    <a:pt x="1085312" y="78722"/>
                  </a:lnTo>
                  <a:lnTo>
                    <a:pt x="1087842" y="58483"/>
                  </a:lnTo>
                  <a:lnTo>
                    <a:pt x="1082782" y="2826"/>
                  </a:lnTo>
                  <a:lnTo>
                    <a:pt x="1084086" y="0"/>
                  </a:lnTo>
                  <a:lnTo>
                    <a:pt x="1146029" y="33184"/>
                  </a:lnTo>
                  <a:lnTo>
                    <a:pt x="1189036" y="30654"/>
                  </a:lnTo>
                  <a:lnTo>
                    <a:pt x="1219395" y="296"/>
                  </a:lnTo>
                  <a:lnTo>
                    <a:pt x="1234574" y="30654"/>
                  </a:lnTo>
                  <a:lnTo>
                    <a:pt x="1292761" y="35714"/>
                  </a:lnTo>
                  <a:lnTo>
                    <a:pt x="1282641" y="61012"/>
                  </a:lnTo>
                  <a:lnTo>
                    <a:pt x="1287701" y="83781"/>
                  </a:lnTo>
                  <a:lnTo>
                    <a:pt x="1320589" y="96431"/>
                  </a:lnTo>
                  <a:lnTo>
                    <a:pt x="1388895" y="83781"/>
                  </a:lnTo>
                  <a:lnTo>
                    <a:pt x="1505269" y="111610"/>
                  </a:lnTo>
                  <a:lnTo>
                    <a:pt x="1505269" y="139438"/>
                  </a:lnTo>
                  <a:lnTo>
                    <a:pt x="1505269" y="159677"/>
                  </a:lnTo>
                  <a:lnTo>
                    <a:pt x="1497680" y="215334"/>
                  </a:lnTo>
                  <a:lnTo>
                    <a:pt x="1530568" y="230513"/>
                  </a:lnTo>
                  <a:lnTo>
                    <a:pt x="1533098" y="253282"/>
                  </a:lnTo>
                  <a:lnTo>
                    <a:pt x="1558396" y="253282"/>
                  </a:lnTo>
                  <a:lnTo>
                    <a:pt x="1611524" y="260872"/>
                  </a:lnTo>
                  <a:lnTo>
                    <a:pt x="1601404" y="230513"/>
                  </a:lnTo>
                  <a:lnTo>
                    <a:pt x="1672240" y="230513"/>
                  </a:lnTo>
                  <a:lnTo>
                    <a:pt x="1677300" y="164737"/>
                  </a:lnTo>
                  <a:lnTo>
                    <a:pt x="1677300" y="119199"/>
                  </a:lnTo>
                  <a:lnTo>
                    <a:pt x="1697539" y="101490"/>
                  </a:lnTo>
                  <a:lnTo>
                    <a:pt x="1749155" y="103948"/>
                  </a:lnTo>
                  <a:lnTo>
                    <a:pt x="1749823" y="104442"/>
                  </a:lnTo>
                  <a:lnTo>
                    <a:pt x="1751930" y="142390"/>
                  </a:lnTo>
                  <a:lnTo>
                    <a:pt x="1804636" y="199312"/>
                  </a:lnTo>
                  <a:lnTo>
                    <a:pt x="1804636" y="264667"/>
                  </a:lnTo>
                  <a:lnTo>
                    <a:pt x="1829935" y="289965"/>
                  </a:lnTo>
                  <a:lnTo>
                    <a:pt x="1827826" y="374294"/>
                  </a:lnTo>
                  <a:lnTo>
                    <a:pt x="1838368" y="397484"/>
                  </a:lnTo>
                  <a:lnTo>
                    <a:pt x="1838368" y="416458"/>
                  </a:lnTo>
                  <a:lnTo>
                    <a:pt x="1844692" y="435432"/>
                  </a:lnTo>
                  <a:lnTo>
                    <a:pt x="1846801" y="528194"/>
                  </a:lnTo>
                  <a:lnTo>
                    <a:pt x="1851017" y="557709"/>
                  </a:lnTo>
                  <a:lnTo>
                    <a:pt x="1859450" y="601982"/>
                  </a:lnTo>
                  <a:lnTo>
                    <a:pt x="1857343" y="648363"/>
                  </a:lnTo>
                  <a:lnTo>
                    <a:pt x="1853125" y="675770"/>
                  </a:lnTo>
                  <a:lnTo>
                    <a:pt x="1851017" y="709501"/>
                  </a:lnTo>
                  <a:lnTo>
                    <a:pt x="1853125" y="728475"/>
                  </a:lnTo>
                  <a:lnTo>
                    <a:pt x="1853125" y="751666"/>
                  </a:lnTo>
                  <a:lnTo>
                    <a:pt x="1851017" y="770640"/>
                  </a:lnTo>
                  <a:lnTo>
                    <a:pt x="1855234" y="785397"/>
                  </a:lnTo>
                  <a:lnTo>
                    <a:pt x="1844692" y="827561"/>
                  </a:lnTo>
                  <a:lnTo>
                    <a:pt x="1851017" y="840211"/>
                  </a:lnTo>
                  <a:lnTo>
                    <a:pt x="1844227" y="8605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ECC2F36-A757-4ECA-A03C-6C7FDDD4F141}"/>
                </a:ext>
              </a:extLst>
            </p:cNvPr>
            <p:cNvSpPr/>
            <p:nvPr/>
          </p:nvSpPr>
          <p:spPr>
            <a:xfrm>
              <a:off x="426926" y="4840263"/>
              <a:ext cx="1507528" cy="1590814"/>
            </a:xfrm>
            <a:custGeom>
              <a:avLst/>
              <a:gdLst>
                <a:gd name="connsiteX0" fmla="*/ 1157032 w 1507528"/>
                <a:gd name="connsiteY0" fmla="*/ 0 h 1590814"/>
                <a:gd name="connsiteX1" fmla="*/ 1214064 w 1507528"/>
                <a:gd name="connsiteY1" fmla="*/ 29756 h 1590814"/>
                <a:gd name="connsiteX2" fmla="*/ 1239362 w 1507528"/>
                <a:gd name="connsiteY2" fmla="*/ 19636 h 1590814"/>
                <a:gd name="connsiteX3" fmla="*/ 1249482 w 1507528"/>
                <a:gd name="connsiteY3" fmla="*/ 39875 h 1590814"/>
                <a:gd name="connsiteX4" fmla="*/ 1284900 w 1507528"/>
                <a:gd name="connsiteY4" fmla="*/ 47465 h 1590814"/>
                <a:gd name="connsiteX5" fmla="*/ 1307669 w 1507528"/>
                <a:gd name="connsiteY5" fmla="*/ 47465 h 1590814"/>
                <a:gd name="connsiteX6" fmla="*/ 1338027 w 1507528"/>
                <a:gd name="connsiteY6" fmla="*/ 62644 h 1590814"/>
                <a:gd name="connsiteX7" fmla="*/ 1320318 w 1507528"/>
                <a:gd name="connsiteY7" fmla="*/ 82883 h 1590814"/>
                <a:gd name="connsiteX8" fmla="*/ 1332967 w 1507528"/>
                <a:gd name="connsiteY8" fmla="*/ 105652 h 1590814"/>
                <a:gd name="connsiteX9" fmla="*/ 1325378 w 1507528"/>
                <a:gd name="connsiteY9" fmla="*/ 161309 h 1590814"/>
                <a:gd name="connsiteX10" fmla="*/ 1315258 w 1507528"/>
                <a:gd name="connsiteY10" fmla="*/ 173958 h 1590814"/>
                <a:gd name="connsiteX11" fmla="*/ 1315258 w 1507528"/>
                <a:gd name="connsiteY11" fmla="*/ 199257 h 1590814"/>
                <a:gd name="connsiteX12" fmla="*/ 1335497 w 1507528"/>
                <a:gd name="connsiteY12" fmla="*/ 191667 h 1590814"/>
                <a:gd name="connsiteX13" fmla="*/ 1338027 w 1507528"/>
                <a:gd name="connsiteY13" fmla="*/ 222025 h 1590814"/>
                <a:gd name="connsiteX14" fmla="*/ 1386095 w 1507528"/>
                <a:gd name="connsiteY14" fmla="*/ 249854 h 1590814"/>
                <a:gd name="connsiteX15" fmla="*/ 1416453 w 1507528"/>
                <a:gd name="connsiteY15" fmla="*/ 242264 h 1590814"/>
                <a:gd name="connsiteX16" fmla="*/ 1456931 w 1507528"/>
                <a:gd name="connsiteY16" fmla="*/ 265033 h 1590814"/>
                <a:gd name="connsiteX17" fmla="*/ 1494879 w 1507528"/>
                <a:gd name="connsiteY17" fmla="*/ 308041 h 1590814"/>
                <a:gd name="connsiteX18" fmla="*/ 1504998 w 1507528"/>
                <a:gd name="connsiteY18" fmla="*/ 318160 h 1590814"/>
                <a:gd name="connsiteX19" fmla="*/ 1507528 w 1507528"/>
                <a:gd name="connsiteY19" fmla="*/ 345989 h 1590814"/>
                <a:gd name="connsiteX20" fmla="*/ 1487289 w 1507528"/>
                <a:gd name="connsiteY20" fmla="*/ 363698 h 1590814"/>
                <a:gd name="connsiteX21" fmla="*/ 1474640 w 1507528"/>
                <a:gd name="connsiteY21" fmla="*/ 401646 h 1590814"/>
                <a:gd name="connsiteX22" fmla="*/ 1424043 w 1507528"/>
                <a:gd name="connsiteY22" fmla="*/ 429474 h 1590814"/>
                <a:gd name="connsiteX23" fmla="*/ 1398744 w 1507528"/>
                <a:gd name="connsiteY23" fmla="*/ 452243 h 1590814"/>
                <a:gd name="connsiteX24" fmla="*/ 1363326 w 1507528"/>
                <a:gd name="connsiteY24" fmla="*/ 447183 h 1590814"/>
                <a:gd name="connsiteX25" fmla="*/ 1322848 w 1507528"/>
                <a:gd name="connsiteY25" fmla="*/ 439594 h 1590814"/>
                <a:gd name="connsiteX26" fmla="*/ 1307669 w 1507528"/>
                <a:gd name="connsiteY26" fmla="*/ 442124 h 1590814"/>
                <a:gd name="connsiteX27" fmla="*/ 1307669 w 1507528"/>
                <a:gd name="connsiteY27" fmla="*/ 452243 h 1590814"/>
                <a:gd name="connsiteX28" fmla="*/ 1287430 w 1507528"/>
                <a:gd name="connsiteY28" fmla="*/ 477542 h 1590814"/>
                <a:gd name="connsiteX29" fmla="*/ 1297549 w 1507528"/>
                <a:gd name="connsiteY29" fmla="*/ 500311 h 1590814"/>
                <a:gd name="connsiteX30" fmla="*/ 1295019 w 1507528"/>
                <a:gd name="connsiteY30" fmla="*/ 555968 h 1590814"/>
                <a:gd name="connsiteX31" fmla="*/ 1284900 w 1507528"/>
                <a:gd name="connsiteY31" fmla="*/ 576207 h 1590814"/>
                <a:gd name="connsiteX32" fmla="*/ 1297549 w 1507528"/>
                <a:gd name="connsiteY32" fmla="*/ 598975 h 1590814"/>
                <a:gd name="connsiteX33" fmla="*/ 1297549 w 1507528"/>
                <a:gd name="connsiteY33" fmla="*/ 621744 h 1590814"/>
                <a:gd name="connsiteX34" fmla="*/ 1282370 w 1507528"/>
                <a:gd name="connsiteY34" fmla="*/ 647043 h 1590814"/>
                <a:gd name="connsiteX35" fmla="*/ 1259601 w 1507528"/>
                <a:gd name="connsiteY35" fmla="*/ 649573 h 1590814"/>
                <a:gd name="connsiteX36" fmla="*/ 1259601 w 1507528"/>
                <a:gd name="connsiteY36" fmla="*/ 697640 h 1590814"/>
                <a:gd name="connsiteX37" fmla="*/ 1246952 w 1507528"/>
                <a:gd name="connsiteY37" fmla="*/ 712819 h 1590814"/>
                <a:gd name="connsiteX38" fmla="*/ 1249482 w 1507528"/>
                <a:gd name="connsiteY38" fmla="*/ 733058 h 1590814"/>
                <a:gd name="connsiteX39" fmla="*/ 1252012 w 1507528"/>
                <a:gd name="connsiteY39" fmla="*/ 748237 h 1590814"/>
                <a:gd name="connsiteX40" fmla="*/ 1234303 w 1507528"/>
                <a:gd name="connsiteY40" fmla="*/ 788715 h 1590814"/>
                <a:gd name="connsiteX41" fmla="*/ 1234303 w 1507528"/>
                <a:gd name="connsiteY41" fmla="*/ 806424 h 1590814"/>
                <a:gd name="connsiteX42" fmla="*/ 1239362 w 1507528"/>
                <a:gd name="connsiteY42" fmla="*/ 831723 h 1590814"/>
                <a:gd name="connsiteX43" fmla="*/ 1264661 w 1507528"/>
                <a:gd name="connsiteY43" fmla="*/ 869671 h 1590814"/>
                <a:gd name="connsiteX44" fmla="*/ 1300079 w 1507528"/>
                <a:gd name="connsiteY44" fmla="*/ 892440 h 1590814"/>
                <a:gd name="connsiteX45" fmla="*/ 1315258 w 1507528"/>
                <a:gd name="connsiteY45" fmla="*/ 889910 h 1590814"/>
                <a:gd name="connsiteX46" fmla="*/ 1345617 w 1507528"/>
                <a:gd name="connsiteY46" fmla="*/ 925328 h 1590814"/>
                <a:gd name="connsiteX47" fmla="*/ 1307669 w 1507528"/>
                <a:gd name="connsiteY47" fmla="*/ 975925 h 1590814"/>
                <a:gd name="connsiteX48" fmla="*/ 1264661 w 1507528"/>
                <a:gd name="connsiteY48" fmla="*/ 1008814 h 1590814"/>
                <a:gd name="connsiteX49" fmla="*/ 1267191 w 1507528"/>
                <a:gd name="connsiteY49" fmla="*/ 1036642 h 1590814"/>
                <a:gd name="connsiteX50" fmla="*/ 1224183 w 1507528"/>
                <a:gd name="connsiteY50" fmla="*/ 1074590 h 1590814"/>
                <a:gd name="connsiteX51" fmla="*/ 1224183 w 1507528"/>
                <a:gd name="connsiteY51" fmla="*/ 1094829 h 1590814"/>
                <a:gd name="connsiteX52" fmla="*/ 1188765 w 1507528"/>
                <a:gd name="connsiteY52" fmla="*/ 1142896 h 1590814"/>
                <a:gd name="connsiteX53" fmla="*/ 1163466 w 1507528"/>
                <a:gd name="connsiteY53" fmla="*/ 1150486 h 1590814"/>
                <a:gd name="connsiteX54" fmla="*/ 1158407 w 1507528"/>
                <a:gd name="connsiteY54" fmla="*/ 1203613 h 1590814"/>
                <a:gd name="connsiteX55" fmla="*/ 1163466 w 1507528"/>
                <a:gd name="connsiteY55" fmla="*/ 1218792 h 1590814"/>
                <a:gd name="connsiteX56" fmla="*/ 1176116 w 1507528"/>
                <a:gd name="connsiteY56" fmla="*/ 1266860 h 1590814"/>
                <a:gd name="connsiteX57" fmla="*/ 1183705 w 1507528"/>
                <a:gd name="connsiteY57" fmla="*/ 1292158 h 1590814"/>
                <a:gd name="connsiteX58" fmla="*/ 1193825 w 1507528"/>
                <a:gd name="connsiteY58" fmla="*/ 1312397 h 1590814"/>
                <a:gd name="connsiteX59" fmla="*/ 1178646 w 1507528"/>
                <a:gd name="connsiteY59" fmla="*/ 1342756 h 1590814"/>
                <a:gd name="connsiteX60" fmla="*/ 1150817 w 1507528"/>
                <a:gd name="connsiteY60" fmla="*/ 1322517 h 1590814"/>
                <a:gd name="connsiteX61" fmla="*/ 1102750 w 1507528"/>
                <a:gd name="connsiteY61" fmla="*/ 1325047 h 1590814"/>
                <a:gd name="connsiteX62" fmla="*/ 1082511 w 1507528"/>
                <a:gd name="connsiteY62" fmla="*/ 1342756 h 1590814"/>
                <a:gd name="connsiteX63" fmla="*/ 1059742 w 1507528"/>
                <a:gd name="connsiteY63" fmla="*/ 1319987 h 1590814"/>
                <a:gd name="connsiteX64" fmla="*/ 1016734 w 1507528"/>
                <a:gd name="connsiteY64" fmla="*/ 1327577 h 1590814"/>
                <a:gd name="connsiteX65" fmla="*/ 1011675 w 1507528"/>
                <a:gd name="connsiteY65" fmla="*/ 1378174 h 1590814"/>
                <a:gd name="connsiteX66" fmla="*/ 996495 w 1507528"/>
                <a:gd name="connsiteY66" fmla="*/ 1390823 h 1590814"/>
                <a:gd name="connsiteX67" fmla="*/ 971197 w 1507528"/>
                <a:gd name="connsiteY67" fmla="*/ 1385763 h 1590814"/>
                <a:gd name="connsiteX68" fmla="*/ 948428 w 1507528"/>
                <a:gd name="connsiteY68" fmla="*/ 1390823 h 1590814"/>
                <a:gd name="connsiteX69" fmla="*/ 837114 w 1507528"/>
                <a:gd name="connsiteY69" fmla="*/ 1406002 h 1590814"/>
                <a:gd name="connsiteX70" fmla="*/ 816875 w 1507528"/>
                <a:gd name="connsiteY70" fmla="*/ 1413592 h 1590814"/>
                <a:gd name="connsiteX71" fmla="*/ 806755 w 1507528"/>
                <a:gd name="connsiteY71" fmla="*/ 1456600 h 1590814"/>
                <a:gd name="connsiteX72" fmla="*/ 819405 w 1507528"/>
                <a:gd name="connsiteY72" fmla="*/ 1479368 h 1590814"/>
                <a:gd name="connsiteX73" fmla="*/ 834584 w 1507528"/>
                <a:gd name="connsiteY73" fmla="*/ 1484428 h 1590814"/>
                <a:gd name="connsiteX74" fmla="*/ 837114 w 1507528"/>
                <a:gd name="connsiteY74" fmla="*/ 1507197 h 1590814"/>
                <a:gd name="connsiteX75" fmla="*/ 826995 w 1507528"/>
                <a:gd name="connsiteY75" fmla="*/ 1557794 h 1590814"/>
                <a:gd name="connsiteX76" fmla="*/ 822688 w 1507528"/>
                <a:gd name="connsiteY76" fmla="*/ 1590814 h 1590814"/>
                <a:gd name="connsiteX77" fmla="*/ 0 w 1507528"/>
                <a:gd name="connsiteY77" fmla="*/ 1590814 h 1590814"/>
                <a:gd name="connsiteX78" fmla="*/ 6686 w 1507528"/>
                <a:gd name="connsiteY78" fmla="*/ 1581512 h 1590814"/>
                <a:gd name="connsiteX79" fmla="*/ 85744 w 1507528"/>
                <a:gd name="connsiteY79" fmla="*/ 1526171 h 1590814"/>
                <a:gd name="connsiteX80" fmla="*/ 137923 w 1507528"/>
                <a:gd name="connsiteY80" fmla="*/ 1500872 h 1590814"/>
                <a:gd name="connsiteX81" fmla="*/ 177451 w 1507528"/>
                <a:gd name="connsiteY81" fmla="*/ 1440788 h 1590814"/>
                <a:gd name="connsiteX82" fmla="*/ 204332 w 1507528"/>
                <a:gd name="connsiteY82" fmla="*/ 1372798 h 1590814"/>
                <a:gd name="connsiteX83" fmla="*/ 237536 w 1507528"/>
                <a:gd name="connsiteY83" fmla="*/ 1344337 h 1590814"/>
                <a:gd name="connsiteX84" fmla="*/ 243861 w 1507528"/>
                <a:gd name="connsiteY84" fmla="*/ 1320619 h 1590814"/>
                <a:gd name="connsiteX85" fmla="*/ 289715 w 1507528"/>
                <a:gd name="connsiteY85" fmla="*/ 1273184 h 1590814"/>
                <a:gd name="connsiteX86" fmla="*/ 311850 w 1507528"/>
                <a:gd name="connsiteY86" fmla="*/ 1246305 h 1590814"/>
                <a:gd name="connsiteX87" fmla="*/ 322919 w 1507528"/>
                <a:gd name="connsiteY87" fmla="*/ 1221006 h 1590814"/>
                <a:gd name="connsiteX88" fmla="*/ 352961 w 1507528"/>
                <a:gd name="connsiteY88" fmla="*/ 1181476 h 1590814"/>
                <a:gd name="connsiteX89" fmla="*/ 365611 w 1507528"/>
                <a:gd name="connsiteY89" fmla="*/ 1129299 h 1590814"/>
                <a:gd name="connsiteX90" fmla="*/ 383002 w 1507528"/>
                <a:gd name="connsiteY90" fmla="*/ 1059727 h 1590814"/>
                <a:gd name="connsiteX91" fmla="*/ 383002 w 1507528"/>
                <a:gd name="connsiteY91" fmla="*/ 1043916 h 1590814"/>
                <a:gd name="connsiteX92" fmla="*/ 381952 w 1507528"/>
                <a:gd name="connsiteY92" fmla="*/ 1035982 h 1590814"/>
                <a:gd name="connsiteX93" fmla="*/ 422532 w 1507528"/>
                <a:gd name="connsiteY93" fmla="*/ 944302 h 1590814"/>
                <a:gd name="connsiteX94" fmla="*/ 492104 w 1507528"/>
                <a:gd name="connsiteY94" fmla="*/ 882636 h 1590814"/>
                <a:gd name="connsiteX95" fmla="*/ 580649 w 1507528"/>
                <a:gd name="connsiteY95" fmla="*/ 832039 h 1590814"/>
                <a:gd name="connsiteX96" fmla="*/ 670775 w 1507528"/>
                <a:gd name="connsiteY96" fmla="*/ 764049 h 1590814"/>
                <a:gd name="connsiteX97" fmla="*/ 740347 w 1507528"/>
                <a:gd name="connsiteY97" fmla="*/ 740332 h 1590814"/>
                <a:gd name="connsiteX98" fmla="*/ 809918 w 1507528"/>
                <a:gd name="connsiteY98" fmla="*/ 722939 h 1590814"/>
                <a:gd name="connsiteX99" fmla="*/ 835216 w 1507528"/>
                <a:gd name="connsiteY99" fmla="*/ 688153 h 1590814"/>
                <a:gd name="connsiteX100" fmla="*/ 846285 w 1507528"/>
                <a:gd name="connsiteY100" fmla="*/ 686572 h 1590814"/>
                <a:gd name="connsiteX101" fmla="*/ 888975 w 1507528"/>
                <a:gd name="connsiteY101" fmla="*/ 666017 h 1590814"/>
                <a:gd name="connsiteX102" fmla="*/ 952223 w 1507528"/>
                <a:gd name="connsiteY102" fmla="*/ 598027 h 1590814"/>
                <a:gd name="connsiteX103" fmla="*/ 1009145 w 1507528"/>
                <a:gd name="connsiteY103" fmla="*/ 520550 h 1590814"/>
                <a:gd name="connsiteX104" fmla="*/ 1036025 w 1507528"/>
                <a:gd name="connsiteY104" fmla="*/ 458885 h 1590814"/>
                <a:gd name="connsiteX105" fmla="*/ 1036025 w 1507528"/>
                <a:gd name="connsiteY105" fmla="*/ 428842 h 1590814"/>
                <a:gd name="connsiteX106" fmla="*/ 1054998 w 1507528"/>
                <a:gd name="connsiteY106" fmla="*/ 392475 h 1590814"/>
                <a:gd name="connsiteX107" fmla="*/ 1056580 w 1507528"/>
                <a:gd name="connsiteY107" fmla="*/ 190086 h 1590814"/>
                <a:gd name="connsiteX0" fmla="*/ 1157032 w 1507528"/>
                <a:gd name="connsiteY0" fmla="*/ 0 h 1758657"/>
                <a:gd name="connsiteX1" fmla="*/ 1214064 w 1507528"/>
                <a:gd name="connsiteY1" fmla="*/ 29756 h 1758657"/>
                <a:gd name="connsiteX2" fmla="*/ 1239362 w 1507528"/>
                <a:gd name="connsiteY2" fmla="*/ 19636 h 1758657"/>
                <a:gd name="connsiteX3" fmla="*/ 1249482 w 1507528"/>
                <a:gd name="connsiteY3" fmla="*/ 39875 h 1758657"/>
                <a:gd name="connsiteX4" fmla="*/ 1284900 w 1507528"/>
                <a:gd name="connsiteY4" fmla="*/ 47465 h 1758657"/>
                <a:gd name="connsiteX5" fmla="*/ 1307669 w 1507528"/>
                <a:gd name="connsiteY5" fmla="*/ 47465 h 1758657"/>
                <a:gd name="connsiteX6" fmla="*/ 1338027 w 1507528"/>
                <a:gd name="connsiteY6" fmla="*/ 62644 h 1758657"/>
                <a:gd name="connsiteX7" fmla="*/ 1320318 w 1507528"/>
                <a:gd name="connsiteY7" fmla="*/ 82883 h 1758657"/>
                <a:gd name="connsiteX8" fmla="*/ 1332967 w 1507528"/>
                <a:gd name="connsiteY8" fmla="*/ 105652 h 1758657"/>
                <a:gd name="connsiteX9" fmla="*/ 1325378 w 1507528"/>
                <a:gd name="connsiteY9" fmla="*/ 161309 h 1758657"/>
                <a:gd name="connsiteX10" fmla="*/ 1315258 w 1507528"/>
                <a:gd name="connsiteY10" fmla="*/ 173958 h 1758657"/>
                <a:gd name="connsiteX11" fmla="*/ 1315258 w 1507528"/>
                <a:gd name="connsiteY11" fmla="*/ 199257 h 1758657"/>
                <a:gd name="connsiteX12" fmla="*/ 1335497 w 1507528"/>
                <a:gd name="connsiteY12" fmla="*/ 191667 h 1758657"/>
                <a:gd name="connsiteX13" fmla="*/ 1338027 w 1507528"/>
                <a:gd name="connsiteY13" fmla="*/ 222025 h 1758657"/>
                <a:gd name="connsiteX14" fmla="*/ 1386095 w 1507528"/>
                <a:gd name="connsiteY14" fmla="*/ 249854 h 1758657"/>
                <a:gd name="connsiteX15" fmla="*/ 1416453 w 1507528"/>
                <a:gd name="connsiteY15" fmla="*/ 242264 h 1758657"/>
                <a:gd name="connsiteX16" fmla="*/ 1456931 w 1507528"/>
                <a:gd name="connsiteY16" fmla="*/ 265033 h 1758657"/>
                <a:gd name="connsiteX17" fmla="*/ 1494879 w 1507528"/>
                <a:gd name="connsiteY17" fmla="*/ 308041 h 1758657"/>
                <a:gd name="connsiteX18" fmla="*/ 1504998 w 1507528"/>
                <a:gd name="connsiteY18" fmla="*/ 318160 h 1758657"/>
                <a:gd name="connsiteX19" fmla="*/ 1507528 w 1507528"/>
                <a:gd name="connsiteY19" fmla="*/ 345989 h 1758657"/>
                <a:gd name="connsiteX20" fmla="*/ 1487289 w 1507528"/>
                <a:gd name="connsiteY20" fmla="*/ 363698 h 1758657"/>
                <a:gd name="connsiteX21" fmla="*/ 1474640 w 1507528"/>
                <a:gd name="connsiteY21" fmla="*/ 401646 h 1758657"/>
                <a:gd name="connsiteX22" fmla="*/ 1424043 w 1507528"/>
                <a:gd name="connsiteY22" fmla="*/ 429474 h 1758657"/>
                <a:gd name="connsiteX23" fmla="*/ 1398744 w 1507528"/>
                <a:gd name="connsiteY23" fmla="*/ 452243 h 1758657"/>
                <a:gd name="connsiteX24" fmla="*/ 1363326 w 1507528"/>
                <a:gd name="connsiteY24" fmla="*/ 447183 h 1758657"/>
                <a:gd name="connsiteX25" fmla="*/ 1322848 w 1507528"/>
                <a:gd name="connsiteY25" fmla="*/ 439594 h 1758657"/>
                <a:gd name="connsiteX26" fmla="*/ 1307669 w 1507528"/>
                <a:gd name="connsiteY26" fmla="*/ 442124 h 1758657"/>
                <a:gd name="connsiteX27" fmla="*/ 1307669 w 1507528"/>
                <a:gd name="connsiteY27" fmla="*/ 452243 h 1758657"/>
                <a:gd name="connsiteX28" fmla="*/ 1287430 w 1507528"/>
                <a:gd name="connsiteY28" fmla="*/ 477542 h 1758657"/>
                <a:gd name="connsiteX29" fmla="*/ 1297549 w 1507528"/>
                <a:gd name="connsiteY29" fmla="*/ 500311 h 1758657"/>
                <a:gd name="connsiteX30" fmla="*/ 1295019 w 1507528"/>
                <a:gd name="connsiteY30" fmla="*/ 555968 h 1758657"/>
                <a:gd name="connsiteX31" fmla="*/ 1284900 w 1507528"/>
                <a:gd name="connsiteY31" fmla="*/ 576207 h 1758657"/>
                <a:gd name="connsiteX32" fmla="*/ 1297549 w 1507528"/>
                <a:gd name="connsiteY32" fmla="*/ 598975 h 1758657"/>
                <a:gd name="connsiteX33" fmla="*/ 1297549 w 1507528"/>
                <a:gd name="connsiteY33" fmla="*/ 621744 h 1758657"/>
                <a:gd name="connsiteX34" fmla="*/ 1282370 w 1507528"/>
                <a:gd name="connsiteY34" fmla="*/ 647043 h 1758657"/>
                <a:gd name="connsiteX35" fmla="*/ 1259601 w 1507528"/>
                <a:gd name="connsiteY35" fmla="*/ 649573 h 1758657"/>
                <a:gd name="connsiteX36" fmla="*/ 1259601 w 1507528"/>
                <a:gd name="connsiteY36" fmla="*/ 697640 h 1758657"/>
                <a:gd name="connsiteX37" fmla="*/ 1246952 w 1507528"/>
                <a:gd name="connsiteY37" fmla="*/ 712819 h 1758657"/>
                <a:gd name="connsiteX38" fmla="*/ 1249482 w 1507528"/>
                <a:gd name="connsiteY38" fmla="*/ 733058 h 1758657"/>
                <a:gd name="connsiteX39" fmla="*/ 1252012 w 1507528"/>
                <a:gd name="connsiteY39" fmla="*/ 748237 h 1758657"/>
                <a:gd name="connsiteX40" fmla="*/ 1234303 w 1507528"/>
                <a:gd name="connsiteY40" fmla="*/ 788715 h 1758657"/>
                <a:gd name="connsiteX41" fmla="*/ 1234303 w 1507528"/>
                <a:gd name="connsiteY41" fmla="*/ 806424 h 1758657"/>
                <a:gd name="connsiteX42" fmla="*/ 1239362 w 1507528"/>
                <a:gd name="connsiteY42" fmla="*/ 831723 h 1758657"/>
                <a:gd name="connsiteX43" fmla="*/ 1264661 w 1507528"/>
                <a:gd name="connsiteY43" fmla="*/ 869671 h 1758657"/>
                <a:gd name="connsiteX44" fmla="*/ 1300079 w 1507528"/>
                <a:gd name="connsiteY44" fmla="*/ 892440 h 1758657"/>
                <a:gd name="connsiteX45" fmla="*/ 1315258 w 1507528"/>
                <a:gd name="connsiteY45" fmla="*/ 889910 h 1758657"/>
                <a:gd name="connsiteX46" fmla="*/ 1345617 w 1507528"/>
                <a:gd name="connsiteY46" fmla="*/ 925328 h 1758657"/>
                <a:gd name="connsiteX47" fmla="*/ 1307669 w 1507528"/>
                <a:gd name="connsiteY47" fmla="*/ 975925 h 1758657"/>
                <a:gd name="connsiteX48" fmla="*/ 1264661 w 1507528"/>
                <a:gd name="connsiteY48" fmla="*/ 1008814 h 1758657"/>
                <a:gd name="connsiteX49" fmla="*/ 1267191 w 1507528"/>
                <a:gd name="connsiteY49" fmla="*/ 1036642 h 1758657"/>
                <a:gd name="connsiteX50" fmla="*/ 1224183 w 1507528"/>
                <a:gd name="connsiteY50" fmla="*/ 1074590 h 1758657"/>
                <a:gd name="connsiteX51" fmla="*/ 1224183 w 1507528"/>
                <a:gd name="connsiteY51" fmla="*/ 1094829 h 1758657"/>
                <a:gd name="connsiteX52" fmla="*/ 1188765 w 1507528"/>
                <a:gd name="connsiteY52" fmla="*/ 1142896 h 1758657"/>
                <a:gd name="connsiteX53" fmla="*/ 1163466 w 1507528"/>
                <a:gd name="connsiteY53" fmla="*/ 1150486 h 1758657"/>
                <a:gd name="connsiteX54" fmla="*/ 1158407 w 1507528"/>
                <a:gd name="connsiteY54" fmla="*/ 1203613 h 1758657"/>
                <a:gd name="connsiteX55" fmla="*/ 1163466 w 1507528"/>
                <a:gd name="connsiteY55" fmla="*/ 1218792 h 1758657"/>
                <a:gd name="connsiteX56" fmla="*/ 1176116 w 1507528"/>
                <a:gd name="connsiteY56" fmla="*/ 1266860 h 1758657"/>
                <a:gd name="connsiteX57" fmla="*/ 1183705 w 1507528"/>
                <a:gd name="connsiteY57" fmla="*/ 1292158 h 1758657"/>
                <a:gd name="connsiteX58" fmla="*/ 1193825 w 1507528"/>
                <a:gd name="connsiteY58" fmla="*/ 1312397 h 1758657"/>
                <a:gd name="connsiteX59" fmla="*/ 1178646 w 1507528"/>
                <a:gd name="connsiteY59" fmla="*/ 1342756 h 1758657"/>
                <a:gd name="connsiteX60" fmla="*/ 1150817 w 1507528"/>
                <a:gd name="connsiteY60" fmla="*/ 1322517 h 1758657"/>
                <a:gd name="connsiteX61" fmla="*/ 1102750 w 1507528"/>
                <a:gd name="connsiteY61" fmla="*/ 1325047 h 1758657"/>
                <a:gd name="connsiteX62" fmla="*/ 1082511 w 1507528"/>
                <a:gd name="connsiteY62" fmla="*/ 1342756 h 1758657"/>
                <a:gd name="connsiteX63" fmla="*/ 1059742 w 1507528"/>
                <a:gd name="connsiteY63" fmla="*/ 1319987 h 1758657"/>
                <a:gd name="connsiteX64" fmla="*/ 1016734 w 1507528"/>
                <a:gd name="connsiteY64" fmla="*/ 1327577 h 1758657"/>
                <a:gd name="connsiteX65" fmla="*/ 1011675 w 1507528"/>
                <a:gd name="connsiteY65" fmla="*/ 1378174 h 1758657"/>
                <a:gd name="connsiteX66" fmla="*/ 996495 w 1507528"/>
                <a:gd name="connsiteY66" fmla="*/ 1390823 h 1758657"/>
                <a:gd name="connsiteX67" fmla="*/ 971197 w 1507528"/>
                <a:gd name="connsiteY67" fmla="*/ 1385763 h 1758657"/>
                <a:gd name="connsiteX68" fmla="*/ 948428 w 1507528"/>
                <a:gd name="connsiteY68" fmla="*/ 1390823 h 1758657"/>
                <a:gd name="connsiteX69" fmla="*/ 837114 w 1507528"/>
                <a:gd name="connsiteY69" fmla="*/ 1406002 h 1758657"/>
                <a:gd name="connsiteX70" fmla="*/ 816875 w 1507528"/>
                <a:gd name="connsiteY70" fmla="*/ 1413592 h 1758657"/>
                <a:gd name="connsiteX71" fmla="*/ 806755 w 1507528"/>
                <a:gd name="connsiteY71" fmla="*/ 1456600 h 1758657"/>
                <a:gd name="connsiteX72" fmla="*/ 819405 w 1507528"/>
                <a:gd name="connsiteY72" fmla="*/ 1479368 h 1758657"/>
                <a:gd name="connsiteX73" fmla="*/ 834584 w 1507528"/>
                <a:gd name="connsiteY73" fmla="*/ 1484428 h 1758657"/>
                <a:gd name="connsiteX74" fmla="*/ 837114 w 1507528"/>
                <a:gd name="connsiteY74" fmla="*/ 1507197 h 1758657"/>
                <a:gd name="connsiteX75" fmla="*/ 826995 w 1507528"/>
                <a:gd name="connsiteY75" fmla="*/ 1557794 h 1758657"/>
                <a:gd name="connsiteX76" fmla="*/ 822688 w 1507528"/>
                <a:gd name="connsiteY76" fmla="*/ 1590814 h 1758657"/>
                <a:gd name="connsiteX77" fmla="*/ 525574 w 1507528"/>
                <a:gd name="connsiteY77" fmla="*/ 1758657 h 1758657"/>
                <a:gd name="connsiteX78" fmla="*/ 0 w 1507528"/>
                <a:gd name="connsiteY78" fmla="*/ 1590814 h 1758657"/>
                <a:gd name="connsiteX79" fmla="*/ 6686 w 1507528"/>
                <a:gd name="connsiteY79" fmla="*/ 1581512 h 1758657"/>
                <a:gd name="connsiteX80" fmla="*/ 85744 w 1507528"/>
                <a:gd name="connsiteY80" fmla="*/ 1526171 h 1758657"/>
                <a:gd name="connsiteX81" fmla="*/ 137923 w 1507528"/>
                <a:gd name="connsiteY81" fmla="*/ 1500872 h 1758657"/>
                <a:gd name="connsiteX82" fmla="*/ 177451 w 1507528"/>
                <a:gd name="connsiteY82" fmla="*/ 1440788 h 1758657"/>
                <a:gd name="connsiteX83" fmla="*/ 204332 w 1507528"/>
                <a:gd name="connsiteY83" fmla="*/ 1372798 h 1758657"/>
                <a:gd name="connsiteX84" fmla="*/ 237536 w 1507528"/>
                <a:gd name="connsiteY84" fmla="*/ 1344337 h 1758657"/>
                <a:gd name="connsiteX85" fmla="*/ 243861 w 1507528"/>
                <a:gd name="connsiteY85" fmla="*/ 1320619 h 1758657"/>
                <a:gd name="connsiteX86" fmla="*/ 289715 w 1507528"/>
                <a:gd name="connsiteY86" fmla="*/ 1273184 h 1758657"/>
                <a:gd name="connsiteX87" fmla="*/ 311850 w 1507528"/>
                <a:gd name="connsiteY87" fmla="*/ 1246305 h 1758657"/>
                <a:gd name="connsiteX88" fmla="*/ 322919 w 1507528"/>
                <a:gd name="connsiteY88" fmla="*/ 1221006 h 1758657"/>
                <a:gd name="connsiteX89" fmla="*/ 352961 w 1507528"/>
                <a:gd name="connsiteY89" fmla="*/ 1181476 h 1758657"/>
                <a:gd name="connsiteX90" fmla="*/ 365611 w 1507528"/>
                <a:gd name="connsiteY90" fmla="*/ 1129299 h 1758657"/>
                <a:gd name="connsiteX91" fmla="*/ 383002 w 1507528"/>
                <a:gd name="connsiteY91" fmla="*/ 1059727 h 1758657"/>
                <a:gd name="connsiteX92" fmla="*/ 383002 w 1507528"/>
                <a:gd name="connsiteY92" fmla="*/ 1043916 h 1758657"/>
                <a:gd name="connsiteX93" fmla="*/ 381952 w 1507528"/>
                <a:gd name="connsiteY93" fmla="*/ 1035982 h 1758657"/>
                <a:gd name="connsiteX94" fmla="*/ 422532 w 1507528"/>
                <a:gd name="connsiteY94" fmla="*/ 944302 h 1758657"/>
                <a:gd name="connsiteX95" fmla="*/ 492104 w 1507528"/>
                <a:gd name="connsiteY95" fmla="*/ 882636 h 1758657"/>
                <a:gd name="connsiteX96" fmla="*/ 580649 w 1507528"/>
                <a:gd name="connsiteY96" fmla="*/ 832039 h 1758657"/>
                <a:gd name="connsiteX97" fmla="*/ 670775 w 1507528"/>
                <a:gd name="connsiteY97" fmla="*/ 764049 h 1758657"/>
                <a:gd name="connsiteX98" fmla="*/ 740347 w 1507528"/>
                <a:gd name="connsiteY98" fmla="*/ 740332 h 1758657"/>
                <a:gd name="connsiteX99" fmla="*/ 809918 w 1507528"/>
                <a:gd name="connsiteY99" fmla="*/ 722939 h 1758657"/>
                <a:gd name="connsiteX100" fmla="*/ 835216 w 1507528"/>
                <a:gd name="connsiteY100" fmla="*/ 688153 h 1758657"/>
                <a:gd name="connsiteX101" fmla="*/ 846285 w 1507528"/>
                <a:gd name="connsiteY101" fmla="*/ 686572 h 1758657"/>
                <a:gd name="connsiteX102" fmla="*/ 888975 w 1507528"/>
                <a:gd name="connsiteY102" fmla="*/ 666017 h 1758657"/>
                <a:gd name="connsiteX103" fmla="*/ 952223 w 1507528"/>
                <a:gd name="connsiteY103" fmla="*/ 598027 h 1758657"/>
                <a:gd name="connsiteX104" fmla="*/ 1009145 w 1507528"/>
                <a:gd name="connsiteY104" fmla="*/ 520550 h 1758657"/>
                <a:gd name="connsiteX105" fmla="*/ 1036025 w 1507528"/>
                <a:gd name="connsiteY105" fmla="*/ 458885 h 1758657"/>
                <a:gd name="connsiteX106" fmla="*/ 1036025 w 1507528"/>
                <a:gd name="connsiteY106" fmla="*/ 428842 h 1758657"/>
                <a:gd name="connsiteX107" fmla="*/ 1054998 w 1507528"/>
                <a:gd name="connsiteY107" fmla="*/ 392475 h 1758657"/>
                <a:gd name="connsiteX108" fmla="*/ 1056580 w 1507528"/>
                <a:gd name="connsiteY108" fmla="*/ 190086 h 1758657"/>
                <a:gd name="connsiteX109" fmla="*/ 1157032 w 1507528"/>
                <a:gd name="connsiteY109" fmla="*/ 0 h 1758657"/>
                <a:gd name="connsiteX0" fmla="*/ 525574 w 1507528"/>
                <a:gd name="connsiteY0" fmla="*/ 1758657 h 1850097"/>
                <a:gd name="connsiteX1" fmla="*/ 0 w 1507528"/>
                <a:gd name="connsiteY1" fmla="*/ 1590814 h 1850097"/>
                <a:gd name="connsiteX2" fmla="*/ 6686 w 1507528"/>
                <a:gd name="connsiteY2" fmla="*/ 1581512 h 1850097"/>
                <a:gd name="connsiteX3" fmla="*/ 85744 w 1507528"/>
                <a:gd name="connsiteY3" fmla="*/ 1526171 h 1850097"/>
                <a:gd name="connsiteX4" fmla="*/ 137923 w 1507528"/>
                <a:gd name="connsiteY4" fmla="*/ 1500872 h 1850097"/>
                <a:gd name="connsiteX5" fmla="*/ 177451 w 1507528"/>
                <a:gd name="connsiteY5" fmla="*/ 1440788 h 1850097"/>
                <a:gd name="connsiteX6" fmla="*/ 204332 w 1507528"/>
                <a:gd name="connsiteY6" fmla="*/ 1372798 h 1850097"/>
                <a:gd name="connsiteX7" fmla="*/ 237536 w 1507528"/>
                <a:gd name="connsiteY7" fmla="*/ 1344337 h 1850097"/>
                <a:gd name="connsiteX8" fmla="*/ 243861 w 1507528"/>
                <a:gd name="connsiteY8" fmla="*/ 1320619 h 1850097"/>
                <a:gd name="connsiteX9" fmla="*/ 289715 w 1507528"/>
                <a:gd name="connsiteY9" fmla="*/ 1273184 h 1850097"/>
                <a:gd name="connsiteX10" fmla="*/ 311850 w 1507528"/>
                <a:gd name="connsiteY10" fmla="*/ 1246305 h 1850097"/>
                <a:gd name="connsiteX11" fmla="*/ 322919 w 1507528"/>
                <a:gd name="connsiteY11" fmla="*/ 1221006 h 1850097"/>
                <a:gd name="connsiteX12" fmla="*/ 352961 w 1507528"/>
                <a:gd name="connsiteY12" fmla="*/ 1181476 h 1850097"/>
                <a:gd name="connsiteX13" fmla="*/ 365611 w 1507528"/>
                <a:gd name="connsiteY13" fmla="*/ 1129299 h 1850097"/>
                <a:gd name="connsiteX14" fmla="*/ 383002 w 1507528"/>
                <a:gd name="connsiteY14" fmla="*/ 1059727 h 1850097"/>
                <a:gd name="connsiteX15" fmla="*/ 383002 w 1507528"/>
                <a:gd name="connsiteY15" fmla="*/ 1043916 h 1850097"/>
                <a:gd name="connsiteX16" fmla="*/ 381952 w 1507528"/>
                <a:gd name="connsiteY16" fmla="*/ 1035982 h 1850097"/>
                <a:gd name="connsiteX17" fmla="*/ 422532 w 1507528"/>
                <a:gd name="connsiteY17" fmla="*/ 944302 h 1850097"/>
                <a:gd name="connsiteX18" fmla="*/ 492104 w 1507528"/>
                <a:gd name="connsiteY18" fmla="*/ 882636 h 1850097"/>
                <a:gd name="connsiteX19" fmla="*/ 580649 w 1507528"/>
                <a:gd name="connsiteY19" fmla="*/ 832039 h 1850097"/>
                <a:gd name="connsiteX20" fmla="*/ 670775 w 1507528"/>
                <a:gd name="connsiteY20" fmla="*/ 764049 h 1850097"/>
                <a:gd name="connsiteX21" fmla="*/ 740347 w 1507528"/>
                <a:gd name="connsiteY21" fmla="*/ 740332 h 1850097"/>
                <a:gd name="connsiteX22" fmla="*/ 809918 w 1507528"/>
                <a:gd name="connsiteY22" fmla="*/ 722939 h 1850097"/>
                <a:gd name="connsiteX23" fmla="*/ 835216 w 1507528"/>
                <a:gd name="connsiteY23" fmla="*/ 688153 h 1850097"/>
                <a:gd name="connsiteX24" fmla="*/ 846285 w 1507528"/>
                <a:gd name="connsiteY24" fmla="*/ 686572 h 1850097"/>
                <a:gd name="connsiteX25" fmla="*/ 888975 w 1507528"/>
                <a:gd name="connsiteY25" fmla="*/ 666017 h 1850097"/>
                <a:gd name="connsiteX26" fmla="*/ 952223 w 1507528"/>
                <a:gd name="connsiteY26" fmla="*/ 598027 h 1850097"/>
                <a:gd name="connsiteX27" fmla="*/ 1009145 w 1507528"/>
                <a:gd name="connsiteY27" fmla="*/ 520550 h 1850097"/>
                <a:gd name="connsiteX28" fmla="*/ 1036025 w 1507528"/>
                <a:gd name="connsiteY28" fmla="*/ 458885 h 1850097"/>
                <a:gd name="connsiteX29" fmla="*/ 1036025 w 1507528"/>
                <a:gd name="connsiteY29" fmla="*/ 428842 h 1850097"/>
                <a:gd name="connsiteX30" fmla="*/ 1054998 w 1507528"/>
                <a:gd name="connsiteY30" fmla="*/ 392475 h 1850097"/>
                <a:gd name="connsiteX31" fmla="*/ 1056580 w 1507528"/>
                <a:gd name="connsiteY31" fmla="*/ 190086 h 1850097"/>
                <a:gd name="connsiteX32" fmla="*/ 1157032 w 1507528"/>
                <a:gd name="connsiteY32" fmla="*/ 0 h 1850097"/>
                <a:gd name="connsiteX33" fmla="*/ 1214064 w 1507528"/>
                <a:gd name="connsiteY33" fmla="*/ 29756 h 1850097"/>
                <a:gd name="connsiteX34" fmla="*/ 1239362 w 1507528"/>
                <a:gd name="connsiteY34" fmla="*/ 19636 h 1850097"/>
                <a:gd name="connsiteX35" fmla="*/ 1249482 w 1507528"/>
                <a:gd name="connsiteY35" fmla="*/ 39875 h 1850097"/>
                <a:gd name="connsiteX36" fmla="*/ 1284900 w 1507528"/>
                <a:gd name="connsiteY36" fmla="*/ 47465 h 1850097"/>
                <a:gd name="connsiteX37" fmla="*/ 1307669 w 1507528"/>
                <a:gd name="connsiteY37" fmla="*/ 47465 h 1850097"/>
                <a:gd name="connsiteX38" fmla="*/ 1338027 w 1507528"/>
                <a:gd name="connsiteY38" fmla="*/ 62644 h 1850097"/>
                <a:gd name="connsiteX39" fmla="*/ 1320318 w 1507528"/>
                <a:gd name="connsiteY39" fmla="*/ 82883 h 1850097"/>
                <a:gd name="connsiteX40" fmla="*/ 1332967 w 1507528"/>
                <a:gd name="connsiteY40" fmla="*/ 105652 h 1850097"/>
                <a:gd name="connsiteX41" fmla="*/ 1325378 w 1507528"/>
                <a:gd name="connsiteY41" fmla="*/ 161309 h 1850097"/>
                <a:gd name="connsiteX42" fmla="*/ 1315258 w 1507528"/>
                <a:gd name="connsiteY42" fmla="*/ 173958 h 1850097"/>
                <a:gd name="connsiteX43" fmla="*/ 1315258 w 1507528"/>
                <a:gd name="connsiteY43" fmla="*/ 199257 h 1850097"/>
                <a:gd name="connsiteX44" fmla="*/ 1335497 w 1507528"/>
                <a:gd name="connsiteY44" fmla="*/ 191667 h 1850097"/>
                <a:gd name="connsiteX45" fmla="*/ 1338027 w 1507528"/>
                <a:gd name="connsiteY45" fmla="*/ 222025 h 1850097"/>
                <a:gd name="connsiteX46" fmla="*/ 1386095 w 1507528"/>
                <a:gd name="connsiteY46" fmla="*/ 249854 h 1850097"/>
                <a:gd name="connsiteX47" fmla="*/ 1416453 w 1507528"/>
                <a:gd name="connsiteY47" fmla="*/ 242264 h 1850097"/>
                <a:gd name="connsiteX48" fmla="*/ 1456931 w 1507528"/>
                <a:gd name="connsiteY48" fmla="*/ 265033 h 1850097"/>
                <a:gd name="connsiteX49" fmla="*/ 1494879 w 1507528"/>
                <a:gd name="connsiteY49" fmla="*/ 308041 h 1850097"/>
                <a:gd name="connsiteX50" fmla="*/ 1504998 w 1507528"/>
                <a:gd name="connsiteY50" fmla="*/ 318160 h 1850097"/>
                <a:gd name="connsiteX51" fmla="*/ 1507528 w 1507528"/>
                <a:gd name="connsiteY51" fmla="*/ 345989 h 1850097"/>
                <a:gd name="connsiteX52" fmla="*/ 1487289 w 1507528"/>
                <a:gd name="connsiteY52" fmla="*/ 363698 h 1850097"/>
                <a:gd name="connsiteX53" fmla="*/ 1474640 w 1507528"/>
                <a:gd name="connsiteY53" fmla="*/ 401646 h 1850097"/>
                <a:gd name="connsiteX54" fmla="*/ 1424043 w 1507528"/>
                <a:gd name="connsiteY54" fmla="*/ 429474 h 1850097"/>
                <a:gd name="connsiteX55" fmla="*/ 1398744 w 1507528"/>
                <a:gd name="connsiteY55" fmla="*/ 452243 h 1850097"/>
                <a:gd name="connsiteX56" fmla="*/ 1363326 w 1507528"/>
                <a:gd name="connsiteY56" fmla="*/ 447183 h 1850097"/>
                <a:gd name="connsiteX57" fmla="*/ 1322848 w 1507528"/>
                <a:gd name="connsiteY57" fmla="*/ 439594 h 1850097"/>
                <a:gd name="connsiteX58" fmla="*/ 1307669 w 1507528"/>
                <a:gd name="connsiteY58" fmla="*/ 442124 h 1850097"/>
                <a:gd name="connsiteX59" fmla="*/ 1307669 w 1507528"/>
                <a:gd name="connsiteY59" fmla="*/ 452243 h 1850097"/>
                <a:gd name="connsiteX60" fmla="*/ 1287430 w 1507528"/>
                <a:gd name="connsiteY60" fmla="*/ 477542 h 1850097"/>
                <a:gd name="connsiteX61" fmla="*/ 1297549 w 1507528"/>
                <a:gd name="connsiteY61" fmla="*/ 500311 h 1850097"/>
                <a:gd name="connsiteX62" fmla="*/ 1295019 w 1507528"/>
                <a:gd name="connsiteY62" fmla="*/ 555968 h 1850097"/>
                <a:gd name="connsiteX63" fmla="*/ 1284900 w 1507528"/>
                <a:gd name="connsiteY63" fmla="*/ 576207 h 1850097"/>
                <a:gd name="connsiteX64" fmla="*/ 1297549 w 1507528"/>
                <a:gd name="connsiteY64" fmla="*/ 598975 h 1850097"/>
                <a:gd name="connsiteX65" fmla="*/ 1297549 w 1507528"/>
                <a:gd name="connsiteY65" fmla="*/ 621744 h 1850097"/>
                <a:gd name="connsiteX66" fmla="*/ 1282370 w 1507528"/>
                <a:gd name="connsiteY66" fmla="*/ 647043 h 1850097"/>
                <a:gd name="connsiteX67" fmla="*/ 1259601 w 1507528"/>
                <a:gd name="connsiteY67" fmla="*/ 649573 h 1850097"/>
                <a:gd name="connsiteX68" fmla="*/ 1259601 w 1507528"/>
                <a:gd name="connsiteY68" fmla="*/ 697640 h 1850097"/>
                <a:gd name="connsiteX69" fmla="*/ 1246952 w 1507528"/>
                <a:gd name="connsiteY69" fmla="*/ 712819 h 1850097"/>
                <a:gd name="connsiteX70" fmla="*/ 1249482 w 1507528"/>
                <a:gd name="connsiteY70" fmla="*/ 733058 h 1850097"/>
                <a:gd name="connsiteX71" fmla="*/ 1252012 w 1507528"/>
                <a:gd name="connsiteY71" fmla="*/ 748237 h 1850097"/>
                <a:gd name="connsiteX72" fmla="*/ 1234303 w 1507528"/>
                <a:gd name="connsiteY72" fmla="*/ 788715 h 1850097"/>
                <a:gd name="connsiteX73" fmla="*/ 1234303 w 1507528"/>
                <a:gd name="connsiteY73" fmla="*/ 806424 h 1850097"/>
                <a:gd name="connsiteX74" fmla="*/ 1239362 w 1507528"/>
                <a:gd name="connsiteY74" fmla="*/ 831723 h 1850097"/>
                <a:gd name="connsiteX75" fmla="*/ 1264661 w 1507528"/>
                <a:gd name="connsiteY75" fmla="*/ 869671 h 1850097"/>
                <a:gd name="connsiteX76" fmla="*/ 1300079 w 1507528"/>
                <a:gd name="connsiteY76" fmla="*/ 892440 h 1850097"/>
                <a:gd name="connsiteX77" fmla="*/ 1315258 w 1507528"/>
                <a:gd name="connsiteY77" fmla="*/ 889910 h 1850097"/>
                <a:gd name="connsiteX78" fmla="*/ 1345617 w 1507528"/>
                <a:gd name="connsiteY78" fmla="*/ 925328 h 1850097"/>
                <a:gd name="connsiteX79" fmla="*/ 1307669 w 1507528"/>
                <a:gd name="connsiteY79" fmla="*/ 975925 h 1850097"/>
                <a:gd name="connsiteX80" fmla="*/ 1264661 w 1507528"/>
                <a:gd name="connsiteY80" fmla="*/ 1008814 h 1850097"/>
                <a:gd name="connsiteX81" fmla="*/ 1267191 w 1507528"/>
                <a:gd name="connsiteY81" fmla="*/ 1036642 h 1850097"/>
                <a:gd name="connsiteX82" fmla="*/ 1224183 w 1507528"/>
                <a:gd name="connsiteY82" fmla="*/ 1074590 h 1850097"/>
                <a:gd name="connsiteX83" fmla="*/ 1224183 w 1507528"/>
                <a:gd name="connsiteY83" fmla="*/ 1094829 h 1850097"/>
                <a:gd name="connsiteX84" fmla="*/ 1188765 w 1507528"/>
                <a:gd name="connsiteY84" fmla="*/ 1142896 h 1850097"/>
                <a:gd name="connsiteX85" fmla="*/ 1163466 w 1507528"/>
                <a:gd name="connsiteY85" fmla="*/ 1150486 h 1850097"/>
                <a:gd name="connsiteX86" fmla="*/ 1158407 w 1507528"/>
                <a:gd name="connsiteY86" fmla="*/ 1203613 h 1850097"/>
                <a:gd name="connsiteX87" fmla="*/ 1163466 w 1507528"/>
                <a:gd name="connsiteY87" fmla="*/ 1218792 h 1850097"/>
                <a:gd name="connsiteX88" fmla="*/ 1176116 w 1507528"/>
                <a:gd name="connsiteY88" fmla="*/ 1266860 h 1850097"/>
                <a:gd name="connsiteX89" fmla="*/ 1183705 w 1507528"/>
                <a:gd name="connsiteY89" fmla="*/ 1292158 h 1850097"/>
                <a:gd name="connsiteX90" fmla="*/ 1193825 w 1507528"/>
                <a:gd name="connsiteY90" fmla="*/ 1312397 h 1850097"/>
                <a:gd name="connsiteX91" fmla="*/ 1178646 w 1507528"/>
                <a:gd name="connsiteY91" fmla="*/ 1342756 h 1850097"/>
                <a:gd name="connsiteX92" fmla="*/ 1150817 w 1507528"/>
                <a:gd name="connsiteY92" fmla="*/ 1322517 h 1850097"/>
                <a:gd name="connsiteX93" fmla="*/ 1102750 w 1507528"/>
                <a:gd name="connsiteY93" fmla="*/ 1325047 h 1850097"/>
                <a:gd name="connsiteX94" fmla="*/ 1082511 w 1507528"/>
                <a:gd name="connsiteY94" fmla="*/ 1342756 h 1850097"/>
                <a:gd name="connsiteX95" fmla="*/ 1059742 w 1507528"/>
                <a:gd name="connsiteY95" fmla="*/ 1319987 h 1850097"/>
                <a:gd name="connsiteX96" fmla="*/ 1016734 w 1507528"/>
                <a:gd name="connsiteY96" fmla="*/ 1327577 h 1850097"/>
                <a:gd name="connsiteX97" fmla="*/ 1011675 w 1507528"/>
                <a:gd name="connsiteY97" fmla="*/ 1378174 h 1850097"/>
                <a:gd name="connsiteX98" fmla="*/ 996495 w 1507528"/>
                <a:gd name="connsiteY98" fmla="*/ 1390823 h 1850097"/>
                <a:gd name="connsiteX99" fmla="*/ 971197 w 1507528"/>
                <a:gd name="connsiteY99" fmla="*/ 1385763 h 1850097"/>
                <a:gd name="connsiteX100" fmla="*/ 948428 w 1507528"/>
                <a:gd name="connsiteY100" fmla="*/ 1390823 h 1850097"/>
                <a:gd name="connsiteX101" fmla="*/ 837114 w 1507528"/>
                <a:gd name="connsiteY101" fmla="*/ 1406002 h 1850097"/>
                <a:gd name="connsiteX102" fmla="*/ 816875 w 1507528"/>
                <a:gd name="connsiteY102" fmla="*/ 1413592 h 1850097"/>
                <a:gd name="connsiteX103" fmla="*/ 806755 w 1507528"/>
                <a:gd name="connsiteY103" fmla="*/ 1456600 h 1850097"/>
                <a:gd name="connsiteX104" fmla="*/ 819405 w 1507528"/>
                <a:gd name="connsiteY104" fmla="*/ 1479368 h 1850097"/>
                <a:gd name="connsiteX105" fmla="*/ 834584 w 1507528"/>
                <a:gd name="connsiteY105" fmla="*/ 1484428 h 1850097"/>
                <a:gd name="connsiteX106" fmla="*/ 837114 w 1507528"/>
                <a:gd name="connsiteY106" fmla="*/ 1507197 h 1850097"/>
                <a:gd name="connsiteX107" fmla="*/ 826995 w 1507528"/>
                <a:gd name="connsiteY107" fmla="*/ 1557794 h 1850097"/>
                <a:gd name="connsiteX108" fmla="*/ 822688 w 1507528"/>
                <a:gd name="connsiteY108" fmla="*/ 1590814 h 1850097"/>
                <a:gd name="connsiteX109" fmla="*/ 617014 w 1507528"/>
                <a:gd name="connsiteY109" fmla="*/ 1850097 h 1850097"/>
                <a:gd name="connsiteX0" fmla="*/ 0 w 1507528"/>
                <a:gd name="connsiteY0" fmla="*/ 1590814 h 1850097"/>
                <a:gd name="connsiteX1" fmla="*/ 6686 w 1507528"/>
                <a:gd name="connsiteY1" fmla="*/ 1581512 h 1850097"/>
                <a:gd name="connsiteX2" fmla="*/ 85744 w 1507528"/>
                <a:gd name="connsiteY2" fmla="*/ 1526171 h 1850097"/>
                <a:gd name="connsiteX3" fmla="*/ 137923 w 1507528"/>
                <a:gd name="connsiteY3" fmla="*/ 1500872 h 1850097"/>
                <a:gd name="connsiteX4" fmla="*/ 177451 w 1507528"/>
                <a:gd name="connsiteY4" fmla="*/ 1440788 h 1850097"/>
                <a:gd name="connsiteX5" fmla="*/ 204332 w 1507528"/>
                <a:gd name="connsiteY5" fmla="*/ 1372798 h 1850097"/>
                <a:gd name="connsiteX6" fmla="*/ 237536 w 1507528"/>
                <a:gd name="connsiteY6" fmla="*/ 1344337 h 1850097"/>
                <a:gd name="connsiteX7" fmla="*/ 243861 w 1507528"/>
                <a:gd name="connsiteY7" fmla="*/ 1320619 h 1850097"/>
                <a:gd name="connsiteX8" fmla="*/ 289715 w 1507528"/>
                <a:gd name="connsiteY8" fmla="*/ 1273184 h 1850097"/>
                <a:gd name="connsiteX9" fmla="*/ 311850 w 1507528"/>
                <a:gd name="connsiteY9" fmla="*/ 1246305 h 1850097"/>
                <a:gd name="connsiteX10" fmla="*/ 322919 w 1507528"/>
                <a:gd name="connsiteY10" fmla="*/ 1221006 h 1850097"/>
                <a:gd name="connsiteX11" fmla="*/ 352961 w 1507528"/>
                <a:gd name="connsiteY11" fmla="*/ 1181476 h 1850097"/>
                <a:gd name="connsiteX12" fmla="*/ 365611 w 1507528"/>
                <a:gd name="connsiteY12" fmla="*/ 1129299 h 1850097"/>
                <a:gd name="connsiteX13" fmla="*/ 383002 w 1507528"/>
                <a:gd name="connsiteY13" fmla="*/ 1059727 h 1850097"/>
                <a:gd name="connsiteX14" fmla="*/ 383002 w 1507528"/>
                <a:gd name="connsiteY14" fmla="*/ 1043916 h 1850097"/>
                <a:gd name="connsiteX15" fmla="*/ 381952 w 1507528"/>
                <a:gd name="connsiteY15" fmla="*/ 1035982 h 1850097"/>
                <a:gd name="connsiteX16" fmla="*/ 422532 w 1507528"/>
                <a:gd name="connsiteY16" fmla="*/ 944302 h 1850097"/>
                <a:gd name="connsiteX17" fmla="*/ 492104 w 1507528"/>
                <a:gd name="connsiteY17" fmla="*/ 882636 h 1850097"/>
                <a:gd name="connsiteX18" fmla="*/ 580649 w 1507528"/>
                <a:gd name="connsiteY18" fmla="*/ 832039 h 1850097"/>
                <a:gd name="connsiteX19" fmla="*/ 670775 w 1507528"/>
                <a:gd name="connsiteY19" fmla="*/ 764049 h 1850097"/>
                <a:gd name="connsiteX20" fmla="*/ 740347 w 1507528"/>
                <a:gd name="connsiteY20" fmla="*/ 740332 h 1850097"/>
                <a:gd name="connsiteX21" fmla="*/ 809918 w 1507528"/>
                <a:gd name="connsiteY21" fmla="*/ 722939 h 1850097"/>
                <a:gd name="connsiteX22" fmla="*/ 835216 w 1507528"/>
                <a:gd name="connsiteY22" fmla="*/ 688153 h 1850097"/>
                <a:gd name="connsiteX23" fmla="*/ 846285 w 1507528"/>
                <a:gd name="connsiteY23" fmla="*/ 686572 h 1850097"/>
                <a:gd name="connsiteX24" fmla="*/ 888975 w 1507528"/>
                <a:gd name="connsiteY24" fmla="*/ 666017 h 1850097"/>
                <a:gd name="connsiteX25" fmla="*/ 952223 w 1507528"/>
                <a:gd name="connsiteY25" fmla="*/ 598027 h 1850097"/>
                <a:gd name="connsiteX26" fmla="*/ 1009145 w 1507528"/>
                <a:gd name="connsiteY26" fmla="*/ 520550 h 1850097"/>
                <a:gd name="connsiteX27" fmla="*/ 1036025 w 1507528"/>
                <a:gd name="connsiteY27" fmla="*/ 458885 h 1850097"/>
                <a:gd name="connsiteX28" fmla="*/ 1036025 w 1507528"/>
                <a:gd name="connsiteY28" fmla="*/ 428842 h 1850097"/>
                <a:gd name="connsiteX29" fmla="*/ 1054998 w 1507528"/>
                <a:gd name="connsiteY29" fmla="*/ 392475 h 1850097"/>
                <a:gd name="connsiteX30" fmla="*/ 1056580 w 1507528"/>
                <a:gd name="connsiteY30" fmla="*/ 190086 h 1850097"/>
                <a:gd name="connsiteX31" fmla="*/ 1157032 w 1507528"/>
                <a:gd name="connsiteY31" fmla="*/ 0 h 1850097"/>
                <a:gd name="connsiteX32" fmla="*/ 1214064 w 1507528"/>
                <a:gd name="connsiteY32" fmla="*/ 29756 h 1850097"/>
                <a:gd name="connsiteX33" fmla="*/ 1239362 w 1507528"/>
                <a:gd name="connsiteY33" fmla="*/ 19636 h 1850097"/>
                <a:gd name="connsiteX34" fmla="*/ 1249482 w 1507528"/>
                <a:gd name="connsiteY34" fmla="*/ 39875 h 1850097"/>
                <a:gd name="connsiteX35" fmla="*/ 1284900 w 1507528"/>
                <a:gd name="connsiteY35" fmla="*/ 47465 h 1850097"/>
                <a:gd name="connsiteX36" fmla="*/ 1307669 w 1507528"/>
                <a:gd name="connsiteY36" fmla="*/ 47465 h 1850097"/>
                <a:gd name="connsiteX37" fmla="*/ 1338027 w 1507528"/>
                <a:gd name="connsiteY37" fmla="*/ 62644 h 1850097"/>
                <a:gd name="connsiteX38" fmla="*/ 1320318 w 1507528"/>
                <a:gd name="connsiteY38" fmla="*/ 82883 h 1850097"/>
                <a:gd name="connsiteX39" fmla="*/ 1332967 w 1507528"/>
                <a:gd name="connsiteY39" fmla="*/ 105652 h 1850097"/>
                <a:gd name="connsiteX40" fmla="*/ 1325378 w 1507528"/>
                <a:gd name="connsiteY40" fmla="*/ 161309 h 1850097"/>
                <a:gd name="connsiteX41" fmla="*/ 1315258 w 1507528"/>
                <a:gd name="connsiteY41" fmla="*/ 173958 h 1850097"/>
                <a:gd name="connsiteX42" fmla="*/ 1315258 w 1507528"/>
                <a:gd name="connsiteY42" fmla="*/ 199257 h 1850097"/>
                <a:gd name="connsiteX43" fmla="*/ 1335497 w 1507528"/>
                <a:gd name="connsiteY43" fmla="*/ 191667 h 1850097"/>
                <a:gd name="connsiteX44" fmla="*/ 1338027 w 1507528"/>
                <a:gd name="connsiteY44" fmla="*/ 222025 h 1850097"/>
                <a:gd name="connsiteX45" fmla="*/ 1386095 w 1507528"/>
                <a:gd name="connsiteY45" fmla="*/ 249854 h 1850097"/>
                <a:gd name="connsiteX46" fmla="*/ 1416453 w 1507528"/>
                <a:gd name="connsiteY46" fmla="*/ 242264 h 1850097"/>
                <a:gd name="connsiteX47" fmla="*/ 1456931 w 1507528"/>
                <a:gd name="connsiteY47" fmla="*/ 265033 h 1850097"/>
                <a:gd name="connsiteX48" fmla="*/ 1494879 w 1507528"/>
                <a:gd name="connsiteY48" fmla="*/ 308041 h 1850097"/>
                <a:gd name="connsiteX49" fmla="*/ 1504998 w 1507528"/>
                <a:gd name="connsiteY49" fmla="*/ 318160 h 1850097"/>
                <a:gd name="connsiteX50" fmla="*/ 1507528 w 1507528"/>
                <a:gd name="connsiteY50" fmla="*/ 345989 h 1850097"/>
                <a:gd name="connsiteX51" fmla="*/ 1487289 w 1507528"/>
                <a:gd name="connsiteY51" fmla="*/ 363698 h 1850097"/>
                <a:gd name="connsiteX52" fmla="*/ 1474640 w 1507528"/>
                <a:gd name="connsiteY52" fmla="*/ 401646 h 1850097"/>
                <a:gd name="connsiteX53" fmla="*/ 1424043 w 1507528"/>
                <a:gd name="connsiteY53" fmla="*/ 429474 h 1850097"/>
                <a:gd name="connsiteX54" fmla="*/ 1398744 w 1507528"/>
                <a:gd name="connsiteY54" fmla="*/ 452243 h 1850097"/>
                <a:gd name="connsiteX55" fmla="*/ 1363326 w 1507528"/>
                <a:gd name="connsiteY55" fmla="*/ 447183 h 1850097"/>
                <a:gd name="connsiteX56" fmla="*/ 1322848 w 1507528"/>
                <a:gd name="connsiteY56" fmla="*/ 439594 h 1850097"/>
                <a:gd name="connsiteX57" fmla="*/ 1307669 w 1507528"/>
                <a:gd name="connsiteY57" fmla="*/ 442124 h 1850097"/>
                <a:gd name="connsiteX58" fmla="*/ 1307669 w 1507528"/>
                <a:gd name="connsiteY58" fmla="*/ 452243 h 1850097"/>
                <a:gd name="connsiteX59" fmla="*/ 1287430 w 1507528"/>
                <a:gd name="connsiteY59" fmla="*/ 477542 h 1850097"/>
                <a:gd name="connsiteX60" fmla="*/ 1297549 w 1507528"/>
                <a:gd name="connsiteY60" fmla="*/ 500311 h 1850097"/>
                <a:gd name="connsiteX61" fmla="*/ 1295019 w 1507528"/>
                <a:gd name="connsiteY61" fmla="*/ 555968 h 1850097"/>
                <a:gd name="connsiteX62" fmla="*/ 1284900 w 1507528"/>
                <a:gd name="connsiteY62" fmla="*/ 576207 h 1850097"/>
                <a:gd name="connsiteX63" fmla="*/ 1297549 w 1507528"/>
                <a:gd name="connsiteY63" fmla="*/ 598975 h 1850097"/>
                <a:gd name="connsiteX64" fmla="*/ 1297549 w 1507528"/>
                <a:gd name="connsiteY64" fmla="*/ 621744 h 1850097"/>
                <a:gd name="connsiteX65" fmla="*/ 1282370 w 1507528"/>
                <a:gd name="connsiteY65" fmla="*/ 647043 h 1850097"/>
                <a:gd name="connsiteX66" fmla="*/ 1259601 w 1507528"/>
                <a:gd name="connsiteY66" fmla="*/ 649573 h 1850097"/>
                <a:gd name="connsiteX67" fmla="*/ 1259601 w 1507528"/>
                <a:gd name="connsiteY67" fmla="*/ 697640 h 1850097"/>
                <a:gd name="connsiteX68" fmla="*/ 1246952 w 1507528"/>
                <a:gd name="connsiteY68" fmla="*/ 712819 h 1850097"/>
                <a:gd name="connsiteX69" fmla="*/ 1249482 w 1507528"/>
                <a:gd name="connsiteY69" fmla="*/ 733058 h 1850097"/>
                <a:gd name="connsiteX70" fmla="*/ 1252012 w 1507528"/>
                <a:gd name="connsiteY70" fmla="*/ 748237 h 1850097"/>
                <a:gd name="connsiteX71" fmla="*/ 1234303 w 1507528"/>
                <a:gd name="connsiteY71" fmla="*/ 788715 h 1850097"/>
                <a:gd name="connsiteX72" fmla="*/ 1234303 w 1507528"/>
                <a:gd name="connsiteY72" fmla="*/ 806424 h 1850097"/>
                <a:gd name="connsiteX73" fmla="*/ 1239362 w 1507528"/>
                <a:gd name="connsiteY73" fmla="*/ 831723 h 1850097"/>
                <a:gd name="connsiteX74" fmla="*/ 1264661 w 1507528"/>
                <a:gd name="connsiteY74" fmla="*/ 869671 h 1850097"/>
                <a:gd name="connsiteX75" fmla="*/ 1300079 w 1507528"/>
                <a:gd name="connsiteY75" fmla="*/ 892440 h 1850097"/>
                <a:gd name="connsiteX76" fmla="*/ 1315258 w 1507528"/>
                <a:gd name="connsiteY76" fmla="*/ 889910 h 1850097"/>
                <a:gd name="connsiteX77" fmla="*/ 1345617 w 1507528"/>
                <a:gd name="connsiteY77" fmla="*/ 925328 h 1850097"/>
                <a:gd name="connsiteX78" fmla="*/ 1307669 w 1507528"/>
                <a:gd name="connsiteY78" fmla="*/ 975925 h 1850097"/>
                <a:gd name="connsiteX79" fmla="*/ 1264661 w 1507528"/>
                <a:gd name="connsiteY79" fmla="*/ 1008814 h 1850097"/>
                <a:gd name="connsiteX80" fmla="*/ 1267191 w 1507528"/>
                <a:gd name="connsiteY80" fmla="*/ 1036642 h 1850097"/>
                <a:gd name="connsiteX81" fmla="*/ 1224183 w 1507528"/>
                <a:gd name="connsiteY81" fmla="*/ 1074590 h 1850097"/>
                <a:gd name="connsiteX82" fmla="*/ 1224183 w 1507528"/>
                <a:gd name="connsiteY82" fmla="*/ 1094829 h 1850097"/>
                <a:gd name="connsiteX83" fmla="*/ 1188765 w 1507528"/>
                <a:gd name="connsiteY83" fmla="*/ 1142896 h 1850097"/>
                <a:gd name="connsiteX84" fmla="*/ 1163466 w 1507528"/>
                <a:gd name="connsiteY84" fmla="*/ 1150486 h 1850097"/>
                <a:gd name="connsiteX85" fmla="*/ 1158407 w 1507528"/>
                <a:gd name="connsiteY85" fmla="*/ 1203613 h 1850097"/>
                <a:gd name="connsiteX86" fmla="*/ 1163466 w 1507528"/>
                <a:gd name="connsiteY86" fmla="*/ 1218792 h 1850097"/>
                <a:gd name="connsiteX87" fmla="*/ 1176116 w 1507528"/>
                <a:gd name="connsiteY87" fmla="*/ 1266860 h 1850097"/>
                <a:gd name="connsiteX88" fmla="*/ 1183705 w 1507528"/>
                <a:gd name="connsiteY88" fmla="*/ 1292158 h 1850097"/>
                <a:gd name="connsiteX89" fmla="*/ 1193825 w 1507528"/>
                <a:gd name="connsiteY89" fmla="*/ 1312397 h 1850097"/>
                <a:gd name="connsiteX90" fmla="*/ 1178646 w 1507528"/>
                <a:gd name="connsiteY90" fmla="*/ 1342756 h 1850097"/>
                <a:gd name="connsiteX91" fmla="*/ 1150817 w 1507528"/>
                <a:gd name="connsiteY91" fmla="*/ 1322517 h 1850097"/>
                <a:gd name="connsiteX92" fmla="*/ 1102750 w 1507528"/>
                <a:gd name="connsiteY92" fmla="*/ 1325047 h 1850097"/>
                <a:gd name="connsiteX93" fmla="*/ 1082511 w 1507528"/>
                <a:gd name="connsiteY93" fmla="*/ 1342756 h 1850097"/>
                <a:gd name="connsiteX94" fmla="*/ 1059742 w 1507528"/>
                <a:gd name="connsiteY94" fmla="*/ 1319987 h 1850097"/>
                <a:gd name="connsiteX95" fmla="*/ 1016734 w 1507528"/>
                <a:gd name="connsiteY95" fmla="*/ 1327577 h 1850097"/>
                <a:gd name="connsiteX96" fmla="*/ 1011675 w 1507528"/>
                <a:gd name="connsiteY96" fmla="*/ 1378174 h 1850097"/>
                <a:gd name="connsiteX97" fmla="*/ 996495 w 1507528"/>
                <a:gd name="connsiteY97" fmla="*/ 1390823 h 1850097"/>
                <a:gd name="connsiteX98" fmla="*/ 971197 w 1507528"/>
                <a:gd name="connsiteY98" fmla="*/ 1385763 h 1850097"/>
                <a:gd name="connsiteX99" fmla="*/ 948428 w 1507528"/>
                <a:gd name="connsiteY99" fmla="*/ 1390823 h 1850097"/>
                <a:gd name="connsiteX100" fmla="*/ 837114 w 1507528"/>
                <a:gd name="connsiteY100" fmla="*/ 1406002 h 1850097"/>
                <a:gd name="connsiteX101" fmla="*/ 816875 w 1507528"/>
                <a:gd name="connsiteY101" fmla="*/ 1413592 h 1850097"/>
                <a:gd name="connsiteX102" fmla="*/ 806755 w 1507528"/>
                <a:gd name="connsiteY102" fmla="*/ 1456600 h 1850097"/>
                <a:gd name="connsiteX103" fmla="*/ 819405 w 1507528"/>
                <a:gd name="connsiteY103" fmla="*/ 1479368 h 1850097"/>
                <a:gd name="connsiteX104" fmla="*/ 834584 w 1507528"/>
                <a:gd name="connsiteY104" fmla="*/ 1484428 h 1850097"/>
                <a:gd name="connsiteX105" fmla="*/ 837114 w 1507528"/>
                <a:gd name="connsiteY105" fmla="*/ 1507197 h 1850097"/>
                <a:gd name="connsiteX106" fmla="*/ 826995 w 1507528"/>
                <a:gd name="connsiteY106" fmla="*/ 1557794 h 1850097"/>
                <a:gd name="connsiteX107" fmla="*/ 822688 w 1507528"/>
                <a:gd name="connsiteY107" fmla="*/ 1590814 h 1850097"/>
                <a:gd name="connsiteX108" fmla="*/ 617014 w 1507528"/>
                <a:gd name="connsiteY108" fmla="*/ 1850097 h 1850097"/>
                <a:gd name="connsiteX0" fmla="*/ 0 w 1507528"/>
                <a:gd name="connsiteY0" fmla="*/ 1590814 h 1590814"/>
                <a:gd name="connsiteX1" fmla="*/ 6686 w 1507528"/>
                <a:gd name="connsiteY1" fmla="*/ 1581512 h 1590814"/>
                <a:gd name="connsiteX2" fmla="*/ 85744 w 1507528"/>
                <a:gd name="connsiteY2" fmla="*/ 1526171 h 1590814"/>
                <a:gd name="connsiteX3" fmla="*/ 137923 w 1507528"/>
                <a:gd name="connsiteY3" fmla="*/ 1500872 h 1590814"/>
                <a:gd name="connsiteX4" fmla="*/ 177451 w 1507528"/>
                <a:gd name="connsiteY4" fmla="*/ 1440788 h 1590814"/>
                <a:gd name="connsiteX5" fmla="*/ 204332 w 1507528"/>
                <a:gd name="connsiteY5" fmla="*/ 1372798 h 1590814"/>
                <a:gd name="connsiteX6" fmla="*/ 237536 w 1507528"/>
                <a:gd name="connsiteY6" fmla="*/ 1344337 h 1590814"/>
                <a:gd name="connsiteX7" fmla="*/ 243861 w 1507528"/>
                <a:gd name="connsiteY7" fmla="*/ 1320619 h 1590814"/>
                <a:gd name="connsiteX8" fmla="*/ 289715 w 1507528"/>
                <a:gd name="connsiteY8" fmla="*/ 1273184 h 1590814"/>
                <a:gd name="connsiteX9" fmla="*/ 311850 w 1507528"/>
                <a:gd name="connsiteY9" fmla="*/ 1246305 h 1590814"/>
                <a:gd name="connsiteX10" fmla="*/ 322919 w 1507528"/>
                <a:gd name="connsiteY10" fmla="*/ 1221006 h 1590814"/>
                <a:gd name="connsiteX11" fmla="*/ 352961 w 1507528"/>
                <a:gd name="connsiteY11" fmla="*/ 1181476 h 1590814"/>
                <a:gd name="connsiteX12" fmla="*/ 365611 w 1507528"/>
                <a:gd name="connsiteY12" fmla="*/ 1129299 h 1590814"/>
                <a:gd name="connsiteX13" fmla="*/ 383002 w 1507528"/>
                <a:gd name="connsiteY13" fmla="*/ 1059727 h 1590814"/>
                <a:gd name="connsiteX14" fmla="*/ 383002 w 1507528"/>
                <a:gd name="connsiteY14" fmla="*/ 1043916 h 1590814"/>
                <a:gd name="connsiteX15" fmla="*/ 381952 w 1507528"/>
                <a:gd name="connsiteY15" fmla="*/ 1035982 h 1590814"/>
                <a:gd name="connsiteX16" fmla="*/ 422532 w 1507528"/>
                <a:gd name="connsiteY16" fmla="*/ 944302 h 1590814"/>
                <a:gd name="connsiteX17" fmla="*/ 492104 w 1507528"/>
                <a:gd name="connsiteY17" fmla="*/ 882636 h 1590814"/>
                <a:gd name="connsiteX18" fmla="*/ 580649 w 1507528"/>
                <a:gd name="connsiteY18" fmla="*/ 832039 h 1590814"/>
                <a:gd name="connsiteX19" fmla="*/ 670775 w 1507528"/>
                <a:gd name="connsiteY19" fmla="*/ 764049 h 1590814"/>
                <a:gd name="connsiteX20" fmla="*/ 740347 w 1507528"/>
                <a:gd name="connsiteY20" fmla="*/ 740332 h 1590814"/>
                <a:gd name="connsiteX21" fmla="*/ 809918 w 1507528"/>
                <a:gd name="connsiteY21" fmla="*/ 722939 h 1590814"/>
                <a:gd name="connsiteX22" fmla="*/ 835216 w 1507528"/>
                <a:gd name="connsiteY22" fmla="*/ 688153 h 1590814"/>
                <a:gd name="connsiteX23" fmla="*/ 846285 w 1507528"/>
                <a:gd name="connsiteY23" fmla="*/ 686572 h 1590814"/>
                <a:gd name="connsiteX24" fmla="*/ 888975 w 1507528"/>
                <a:gd name="connsiteY24" fmla="*/ 666017 h 1590814"/>
                <a:gd name="connsiteX25" fmla="*/ 952223 w 1507528"/>
                <a:gd name="connsiteY25" fmla="*/ 598027 h 1590814"/>
                <a:gd name="connsiteX26" fmla="*/ 1009145 w 1507528"/>
                <a:gd name="connsiteY26" fmla="*/ 520550 h 1590814"/>
                <a:gd name="connsiteX27" fmla="*/ 1036025 w 1507528"/>
                <a:gd name="connsiteY27" fmla="*/ 458885 h 1590814"/>
                <a:gd name="connsiteX28" fmla="*/ 1036025 w 1507528"/>
                <a:gd name="connsiteY28" fmla="*/ 428842 h 1590814"/>
                <a:gd name="connsiteX29" fmla="*/ 1054998 w 1507528"/>
                <a:gd name="connsiteY29" fmla="*/ 392475 h 1590814"/>
                <a:gd name="connsiteX30" fmla="*/ 1056580 w 1507528"/>
                <a:gd name="connsiteY30" fmla="*/ 190086 h 1590814"/>
                <a:gd name="connsiteX31" fmla="*/ 1157032 w 1507528"/>
                <a:gd name="connsiteY31" fmla="*/ 0 h 1590814"/>
                <a:gd name="connsiteX32" fmla="*/ 1214064 w 1507528"/>
                <a:gd name="connsiteY32" fmla="*/ 29756 h 1590814"/>
                <a:gd name="connsiteX33" fmla="*/ 1239362 w 1507528"/>
                <a:gd name="connsiteY33" fmla="*/ 19636 h 1590814"/>
                <a:gd name="connsiteX34" fmla="*/ 1249482 w 1507528"/>
                <a:gd name="connsiteY34" fmla="*/ 39875 h 1590814"/>
                <a:gd name="connsiteX35" fmla="*/ 1284900 w 1507528"/>
                <a:gd name="connsiteY35" fmla="*/ 47465 h 1590814"/>
                <a:gd name="connsiteX36" fmla="*/ 1307669 w 1507528"/>
                <a:gd name="connsiteY36" fmla="*/ 47465 h 1590814"/>
                <a:gd name="connsiteX37" fmla="*/ 1338027 w 1507528"/>
                <a:gd name="connsiteY37" fmla="*/ 62644 h 1590814"/>
                <a:gd name="connsiteX38" fmla="*/ 1320318 w 1507528"/>
                <a:gd name="connsiteY38" fmla="*/ 82883 h 1590814"/>
                <a:gd name="connsiteX39" fmla="*/ 1332967 w 1507528"/>
                <a:gd name="connsiteY39" fmla="*/ 105652 h 1590814"/>
                <a:gd name="connsiteX40" fmla="*/ 1325378 w 1507528"/>
                <a:gd name="connsiteY40" fmla="*/ 161309 h 1590814"/>
                <a:gd name="connsiteX41" fmla="*/ 1315258 w 1507528"/>
                <a:gd name="connsiteY41" fmla="*/ 173958 h 1590814"/>
                <a:gd name="connsiteX42" fmla="*/ 1315258 w 1507528"/>
                <a:gd name="connsiteY42" fmla="*/ 199257 h 1590814"/>
                <a:gd name="connsiteX43" fmla="*/ 1335497 w 1507528"/>
                <a:gd name="connsiteY43" fmla="*/ 191667 h 1590814"/>
                <a:gd name="connsiteX44" fmla="*/ 1338027 w 1507528"/>
                <a:gd name="connsiteY44" fmla="*/ 222025 h 1590814"/>
                <a:gd name="connsiteX45" fmla="*/ 1386095 w 1507528"/>
                <a:gd name="connsiteY45" fmla="*/ 249854 h 1590814"/>
                <a:gd name="connsiteX46" fmla="*/ 1416453 w 1507528"/>
                <a:gd name="connsiteY46" fmla="*/ 242264 h 1590814"/>
                <a:gd name="connsiteX47" fmla="*/ 1456931 w 1507528"/>
                <a:gd name="connsiteY47" fmla="*/ 265033 h 1590814"/>
                <a:gd name="connsiteX48" fmla="*/ 1494879 w 1507528"/>
                <a:gd name="connsiteY48" fmla="*/ 308041 h 1590814"/>
                <a:gd name="connsiteX49" fmla="*/ 1504998 w 1507528"/>
                <a:gd name="connsiteY49" fmla="*/ 318160 h 1590814"/>
                <a:gd name="connsiteX50" fmla="*/ 1507528 w 1507528"/>
                <a:gd name="connsiteY50" fmla="*/ 345989 h 1590814"/>
                <a:gd name="connsiteX51" fmla="*/ 1487289 w 1507528"/>
                <a:gd name="connsiteY51" fmla="*/ 363698 h 1590814"/>
                <a:gd name="connsiteX52" fmla="*/ 1474640 w 1507528"/>
                <a:gd name="connsiteY52" fmla="*/ 401646 h 1590814"/>
                <a:gd name="connsiteX53" fmla="*/ 1424043 w 1507528"/>
                <a:gd name="connsiteY53" fmla="*/ 429474 h 1590814"/>
                <a:gd name="connsiteX54" fmla="*/ 1398744 w 1507528"/>
                <a:gd name="connsiteY54" fmla="*/ 452243 h 1590814"/>
                <a:gd name="connsiteX55" fmla="*/ 1363326 w 1507528"/>
                <a:gd name="connsiteY55" fmla="*/ 447183 h 1590814"/>
                <a:gd name="connsiteX56" fmla="*/ 1322848 w 1507528"/>
                <a:gd name="connsiteY56" fmla="*/ 439594 h 1590814"/>
                <a:gd name="connsiteX57" fmla="*/ 1307669 w 1507528"/>
                <a:gd name="connsiteY57" fmla="*/ 442124 h 1590814"/>
                <a:gd name="connsiteX58" fmla="*/ 1307669 w 1507528"/>
                <a:gd name="connsiteY58" fmla="*/ 452243 h 1590814"/>
                <a:gd name="connsiteX59" fmla="*/ 1287430 w 1507528"/>
                <a:gd name="connsiteY59" fmla="*/ 477542 h 1590814"/>
                <a:gd name="connsiteX60" fmla="*/ 1297549 w 1507528"/>
                <a:gd name="connsiteY60" fmla="*/ 500311 h 1590814"/>
                <a:gd name="connsiteX61" fmla="*/ 1295019 w 1507528"/>
                <a:gd name="connsiteY61" fmla="*/ 555968 h 1590814"/>
                <a:gd name="connsiteX62" fmla="*/ 1284900 w 1507528"/>
                <a:gd name="connsiteY62" fmla="*/ 576207 h 1590814"/>
                <a:gd name="connsiteX63" fmla="*/ 1297549 w 1507528"/>
                <a:gd name="connsiteY63" fmla="*/ 598975 h 1590814"/>
                <a:gd name="connsiteX64" fmla="*/ 1297549 w 1507528"/>
                <a:gd name="connsiteY64" fmla="*/ 621744 h 1590814"/>
                <a:gd name="connsiteX65" fmla="*/ 1282370 w 1507528"/>
                <a:gd name="connsiteY65" fmla="*/ 647043 h 1590814"/>
                <a:gd name="connsiteX66" fmla="*/ 1259601 w 1507528"/>
                <a:gd name="connsiteY66" fmla="*/ 649573 h 1590814"/>
                <a:gd name="connsiteX67" fmla="*/ 1259601 w 1507528"/>
                <a:gd name="connsiteY67" fmla="*/ 697640 h 1590814"/>
                <a:gd name="connsiteX68" fmla="*/ 1246952 w 1507528"/>
                <a:gd name="connsiteY68" fmla="*/ 712819 h 1590814"/>
                <a:gd name="connsiteX69" fmla="*/ 1249482 w 1507528"/>
                <a:gd name="connsiteY69" fmla="*/ 733058 h 1590814"/>
                <a:gd name="connsiteX70" fmla="*/ 1252012 w 1507528"/>
                <a:gd name="connsiteY70" fmla="*/ 748237 h 1590814"/>
                <a:gd name="connsiteX71" fmla="*/ 1234303 w 1507528"/>
                <a:gd name="connsiteY71" fmla="*/ 788715 h 1590814"/>
                <a:gd name="connsiteX72" fmla="*/ 1234303 w 1507528"/>
                <a:gd name="connsiteY72" fmla="*/ 806424 h 1590814"/>
                <a:gd name="connsiteX73" fmla="*/ 1239362 w 1507528"/>
                <a:gd name="connsiteY73" fmla="*/ 831723 h 1590814"/>
                <a:gd name="connsiteX74" fmla="*/ 1264661 w 1507528"/>
                <a:gd name="connsiteY74" fmla="*/ 869671 h 1590814"/>
                <a:gd name="connsiteX75" fmla="*/ 1300079 w 1507528"/>
                <a:gd name="connsiteY75" fmla="*/ 892440 h 1590814"/>
                <a:gd name="connsiteX76" fmla="*/ 1315258 w 1507528"/>
                <a:gd name="connsiteY76" fmla="*/ 889910 h 1590814"/>
                <a:gd name="connsiteX77" fmla="*/ 1345617 w 1507528"/>
                <a:gd name="connsiteY77" fmla="*/ 925328 h 1590814"/>
                <a:gd name="connsiteX78" fmla="*/ 1307669 w 1507528"/>
                <a:gd name="connsiteY78" fmla="*/ 975925 h 1590814"/>
                <a:gd name="connsiteX79" fmla="*/ 1264661 w 1507528"/>
                <a:gd name="connsiteY79" fmla="*/ 1008814 h 1590814"/>
                <a:gd name="connsiteX80" fmla="*/ 1267191 w 1507528"/>
                <a:gd name="connsiteY80" fmla="*/ 1036642 h 1590814"/>
                <a:gd name="connsiteX81" fmla="*/ 1224183 w 1507528"/>
                <a:gd name="connsiteY81" fmla="*/ 1074590 h 1590814"/>
                <a:gd name="connsiteX82" fmla="*/ 1224183 w 1507528"/>
                <a:gd name="connsiteY82" fmla="*/ 1094829 h 1590814"/>
                <a:gd name="connsiteX83" fmla="*/ 1188765 w 1507528"/>
                <a:gd name="connsiteY83" fmla="*/ 1142896 h 1590814"/>
                <a:gd name="connsiteX84" fmla="*/ 1163466 w 1507528"/>
                <a:gd name="connsiteY84" fmla="*/ 1150486 h 1590814"/>
                <a:gd name="connsiteX85" fmla="*/ 1158407 w 1507528"/>
                <a:gd name="connsiteY85" fmla="*/ 1203613 h 1590814"/>
                <a:gd name="connsiteX86" fmla="*/ 1163466 w 1507528"/>
                <a:gd name="connsiteY86" fmla="*/ 1218792 h 1590814"/>
                <a:gd name="connsiteX87" fmla="*/ 1176116 w 1507528"/>
                <a:gd name="connsiteY87" fmla="*/ 1266860 h 1590814"/>
                <a:gd name="connsiteX88" fmla="*/ 1183705 w 1507528"/>
                <a:gd name="connsiteY88" fmla="*/ 1292158 h 1590814"/>
                <a:gd name="connsiteX89" fmla="*/ 1193825 w 1507528"/>
                <a:gd name="connsiteY89" fmla="*/ 1312397 h 1590814"/>
                <a:gd name="connsiteX90" fmla="*/ 1178646 w 1507528"/>
                <a:gd name="connsiteY90" fmla="*/ 1342756 h 1590814"/>
                <a:gd name="connsiteX91" fmla="*/ 1150817 w 1507528"/>
                <a:gd name="connsiteY91" fmla="*/ 1322517 h 1590814"/>
                <a:gd name="connsiteX92" fmla="*/ 1102750 w 1507528"/>
                <a:gd name="connsiteY92" fmla="*/ 1325047 h 1590814"/>
                <a:gd name="connsiteX93" fmla="*/ 1082511 w 1507528"/>
                <a:gd name="connsiteY93" fmla="*/ 1342756 h 1590814"/>
                <a:gd name="connsiteX94" fmla="*/ 1059742 w 1507528"/>
                <a:gd name="connsiteY94" fmla="*/ 1319987 h 1590814"/>
                <a:gd name="connsiteX95" fmla="*/ 1016734 w 1507528"/>
                <a:gd name="connsiteY95" fmla="*/ 1327577 h 1590814"/>
                <a:gd name="connsiteX96" fmla="*/ 1011675 w 1507528"/>
                <a:gd name="connsiteY96" fmla="*/ 1378174 h 1590814"/>
                <a:gd name="connsiteX97" fmla="*/ 996495 w 1507528"/>
                <a:gd name="connsiteY97" fmla="*/ 1390823 h 1590814"/>
                <a:gd name="connsiteX98" fmla="*/ 971197 w 1507528"/>
                <a:gd name="connsiteY98" fmla="*/ 1385763 h 1590814"/>
                <a:gd name="connsiteX99" fmla="*/ 948428 w 1507528"/>
                <a:gd name="connsiteY99" fmla="*/ 1390823 h 1590814"/>
                <a:gd name="connsiteX100" fmla="*/ 837114 w 1507528"/>
                <a:gd name="connsiteY100" fmla="*/ 1406002 h 1590814"/>
                <a:gd name="connsiteX101" fmla="*/ 816875 w 1507528"/>
                <a:gd name="connsiteY101" fmla="*/ 1413592 h 1590814"/>
                <a:gd name="connsiteX102" fmla="*/ 806755 w 1507528"/>
                <a:gd name="connsiteY102" fmla="*/ 1456600 h 1590814"/>
                <a:gd name="connsiteX103" fmla="*/ 819405 w 1507528"/>
                <a:gd name="connsiteY103" fmla="*/ 1479368 h 1590814"/>
                <a:gd name="connsiteX104" fmla="*/ 834584 w 1507528"/>
                <a:gd name="connsiteY104" fmla="*/ 1484428 h 1590814"/>
                <a:gd name="connsiteX105" fmla="*/ 837114 w 1507528"/>
                <a:gd name="connsiteY105" fmla="*/ 1507197 h 1590814"/>
                <a:gd name="connsiteX106" fmla="*/ 826995 w 1507528"/>
                <a:gd name="connsiteY106" fmla="*/ 1557794 h 1590814"/>
                <a:gd name="connsiteX107" fmla="*/ 822688 w 1507528"/>
                <a:gd name="connsiteY107" fmla="*/ 1590814 h 159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507528" h="1590814">
                  <a:moveTo>
                    <a:pt x="0" y="1590814"/>
                  </a:moveTo>
                  <a:lnTo>
                    <a:pt x="6686" y="1581512"/>
                  </a:lnTo>
                  <a:lnTo>
                    <a:pt x="85744" y="1526171"/>
                  </a:lnTo>
                  <a:lnTo>
                    <a:pt x="137923" y="1500872"/>
                  </a:lnTo>
                  <a:lnTo>
                    <a:pt x="177451" y="1440788"/>
                  </a:lnTo>
                  <a:lnTo>
                    <a:pt x="204332" y="1372798"/>
                  </a:lnTo>
                  <a:lnTo>
                    <a:pt x="237536" y="1344337"/>
                  </a:lnTo>
                  <a:lnTo>
                    <a:pt x="243861" y="1320619"/>
                  </a:lnTo>
                  <a:lnTo>
                    <a:pt x="289715" y="1273184"/>
                  </a:lnTo>
                  <a:lnTo>
                    <a:pt x="311850" y="1246305"/>
                  </a:lnTo>
                  <a:lnTo>
                    <a:pt x="322919" y="1221006"/>
                  </a:lnTo>
                  <a:lnTo>
                    <a:pt x="352961" y="1181476"/>
                  </a:lnTo>
                  <a:lnTo>
                    <a:pt x="365611" y="1129299"/>
                  </a:lnTo>
                  <a:lnTo>
                    <a:pt x="383002" y="1059727"/>
                  </a:lnTo>
                  <a:lnTo>
                    <a:pt x="383002" y="1043916"/>
                  </a:lnTo>
                  <a:lnTo>
                    <a:pt x="381952" y="1035982"/>
                  </a:lnTo>
                  <a:lnTo>
                    <a:pt x="422532" y="944302"/>
                  </a:lnTo>
                  <a:lnTo>
                    <a:pt x="492104" y="882636"/>
                  </a:lnTo>
                  <a:lnTo>
                    <a:pt x="580649" y="832039"/>
                  </a:lnTo>
                  <a:lnTo>
                    <a:pt x="670775" y="764049"/>
                  </a:lnTo>
                  <a:lnTo>
                    <a:pt x="740347" y="740332"/>
                  </a:lnTo>
                  <a:lnTo>
                    <a:pt x="809918" y="722939"/>
                  </a:lnTo>
                  <a:lnTo>
                    <a:pt x="835216" y="688153"/>
                  </a:lnTo>
                  <a:lnTo>
                    <a:pt x="846285" y="686572"/>
                  </a:lnTo>
                  <a:lnTo>
                    <a:pt x="888975" y="666017"/>
                  </a:lnTo>
                  <a:lnTo>
                    <a:pt x="952223" y="598027"/>
                  </a:lnTo>
                  <a:lnTo>
                    <a:pt x="1009145" y="520550"/>
                  </a:lnTo>
                  <a:lnTo>
                    <a:pt x="1036025" y="458885"/>
                  </a:lnTo>
                  <a:lnTo>
                    <a:pt x="1036025" y="428842"/>
                  </a:lnTo>
                  <a:lnTo>
                    <a:pt x="1054998" y="392475"/>
                  </a:lnTo>
                  <a:cubicBezTo>
                    <a:pt x="1055526" y="325012"/>
                    <a:pt x="1056053" y="257549"/>
                    <a:pt x="1056580" y="190086"/>
                  </a:cubicBezTo>
                  <a:lnTo>
                    <a:pt x="1157032" y="0"/>
                  </a:lnTo>
                  <a:lnTo>
                    <a:pt x="1214064" y="29756"/>
                  </a:lnTo>
                  <a:lnTo>
                    <a:pt x="1239362" y="19636"/>
                  </a:lnTo>
                  <a:lnTo>
                    <a:pt x="1249482" y="39875"/>
                  </a:lnTo>
                  <a:lnTo>
                    <a:pt x="1284900" y="47465"/>
                  </a:lnTo>
                  <a:lnTo>
                    <a:pt x="1307669" y="47465"/>
                  </a:lnTo>
                  <a:lnTo>
                    <a:pt x="1338027" y="62644"/>
                  </a:lnTo>
                  <a:lnTo>
                    <a:pt x="1320318" y="82883"/>
                  </a:lnTo>
                  <a:lnTo>
                    <a:pt x="1332967" y="105652"/>
                  </a:lnTo>
                  <a:lnTo>
                    <a:pt x="1325378" y="161309"/>
                  </a:lnTo>
                  <a:lnTo>
                    <a:pt x="1315258" y="173958"/>
                  </a:lnTo>
                  <a:lnTo>
                    <a:pt x="1315258" y="199257"/>
                  </a:lnTo>
                  <a:lnTo>
                    <a:pt x="1335497" y="191667"/>
                  </a:lnTo>
                  <a:lnTo>
                    <a:pt x="1338027" y="222025"/>
                  </a:lnTo>
                  <a:lnTo>
                    <a:pt x="1386095" y="249854"/>
                  </a:lnTo>
                  <a:lnTo>
                    <a:pt x="1416453" y="242264"/>
                  </a:lnTo>
                  <a:lnTo>
                    <a:pt x="1456931" y="265033"/>
                  </a:lnTo>
                  <a:lnTo>
                    <a:pt x="1494879" y="308041"/>
                  </a:lnTo>
                  <a:lnTo>
                    <a:pt x="1504998" y="318160"/>
                  </a:lnTo>
                  <a:lnTo>
                    <a:pt x="1507528" y="345989"/>
                  </a:lnTo>
                  <a:lnTo>
                    <a:pt x="1487289" y="363698"/>
                  </a:lnTo>
                  <a:lnTo>
                    <a:pt x="1474640" y="401646"/>
                  </a:lnTo>
                  <a:lnTo>
                    <a:pt x="1424043" y="429474"/>
                  </a:lnTo>
                  <a:lnTo>
                    <a:pt x="1398744" y="452243"/>
                  </a:lnTo>
                  <a:lnTo>
                    <a:pt x="1363326" y="447183"/>
                  </a:lnTo>
                  <a:lnTo>
                    <a:pt x="1322848" y="439594"/>
                  </a:lnTo>
                  <a:lnTo>
                    <a:pt x="1307669" y="442124"/>
                  </a:lnTo>
                  <a:lnTo>
                    <a:pt x="1307669" y="452243"/>
                  </a:lnTo>
                  <a:lnTo>
                    <a:pt x="1287430" y="477542"/>
                  </a:lnTo>
                  <a:lnTo>
                    <a:pt x="1297549" y="500311"/>
                  </a:lnTo>
                  <a:lnTo>
                    <a:pt x="1295019" y="555968"/>
                  </a:lnTo>
                  <a:lnTo>
                    <a:pt x="1284900" y="576207"/>
                  </a:lnTo>
                  <a:lnTo>
                    <a:pt x="1297549" y="598975"/>
                  </a:lnTo>
                  <a:lnTo>
                    <a:pt x="1297549" y="621744"/>
                  </a:lnTo>
                  <a:lnTo>
                    <a:pt x="1282370" y="647043"/>
                  </a:lnTo>
                  <a:lnTo>
                    <a:pt x="1259601" y="649573"/>
                  </a:lnTo>
                  <a:lnTo>
                    <a:pt x="1259601" y="697640"/>
                  </a:lnTo>
                  <a:lnTo>
                    <a:pt x="1246952" y="712819"/>
                  </a:lnTo>
                  <a:lnTo>
                    <a:pt x="1249482" y="733058"/>
                  </a:lnTo>
                  <a:lnTo>
                    <a:pt x="1252012" y="748237"/>
                  </a:lnTo>
                  <a:lnTo>
                    <a:pt x="1234303" y="788715"/>
                  </a:lnTo>
                  <a:lnTo>
                    <a:pt x="1234303" y="806424"/>
                  </a:lnTo>
                  <a:lnTo>
                    <a:pt x="1239362" y="831723"/>
                  </a:lnTo>
                  <a:lnTo>
                    <a:pt x="1264661" y="869671"/>
                  </a:lnTo>
                  <a:lnTo>
                    <a:pt x="1300079" y="892440"/>
                  </a:lnTo>
                  <a:lnTo>
                    <a:pt x="1315258" y="889910"/>
                  </a:lnTo>
                  <a:lnTo>
                    <a:pt x="1345617" y="925328"/>
                  </a:lnTo>
                  <a:lnTo>
                    <a:pt x="1307669" y="975925"/>
                  </a:lnTo>
                  <a:lnTo>
                    <a:pt x="1264661" y="1008814"/>
                  </a:lnTo>
                  <a:lnTo>
                    <a:pt x="1267191" y="1036642"/>
                  </a:lnTo>
                  <a:lnTo>
                    <a:pt x="1224183" y="1074590"/>
                  </a:lnTo>
                  <a:lnTo>
                    <a:pt x="1224183" y="1094829"/>
                  </a:lnTo>
                  <a:lnTo>
                    <a:pt x="1188765" y="1142896"/>
                  </a:lnTo>
                  <a:lnTo>
                    <a:pt x="1163466" y="1150486"/>
                  </a:lnTo>
                  <a:lnTo>
                    <a:pt x="1158407" y="1203613"/>
                  </a:lnTo>
                  <a:lnTo>
                    <a:pt x="1163466" y="1218792"/>
                  </a:lnTo>
                  <a:lnTo>
                    <a:pt x="1176116" y="1266860"/>
                  </a:lnTo>
                  <a:lnTo>
                    <a:pt x="1183705" y="1292158"/>
                  </a:lnTo>
                  <a:lnTo>
                    <a:pt x="1193825" y="1312397"/>
                  </a:lnTo>
                  <a:lnTo>
                    <a:pt x="1178646" y="1342756"/>
                  </a:lnTo>
                  <a:lnTo>
                    <a:pt x="1150817" y="1322517"/>
                  </a:lnTo>
                  <a:lnTo>
                    <a:pt x="1102750" y="1325047"/>
                  </a:lnTo>
                  <a:lnTo>
                    <a:pt x="1082511" y="1342756"/>
                  </a:lnTo>
                  <a:lnTo>
                    <a:pt x="1059742" y="1319987"/>
                  </a:lnTo>
                  <a:lnTo>
                    <a:pt x="1016734" y="1327577"/>
                  </a:lnTo>
                  <a:lnTo>
                    <a:pt x="1011675" y="1378174"/>
                  </a:lnTo>
                  <a:lnTo>
                    <a:pt x="996495" y="1390823"/>
                  </a:lnTo>
                  <a:lnTo>
                    <a:pt x="971197" y="1385763"/>
                  </a:lnTo>
                  <a:lnTo>
                    <a:pt x="948428" y="1390823"/>
                  </a:lnTo>
                  <a:lnTo>
                    <a:pt x="837114" y="1406002"/>
                  </a:lnTo>
                  <a:lnTo>
                    <a:pt x="816875" y="1413592"/>
                  </a:lnTo>
                  <a:lnTo>
                    <a:pt x="806755" y="1456600"/>
                  </a:lnTo>
                  <a:lnTo>
                    <a:pt x="819405" y="1479368"/>
                  </a:lnTo>
                  <a:lnTo>
                    <a:pt x="834584" y="1484428"/>
                  </a:lnTo>
                  <a:lnTo>
                    <a:pt x="837114" y="1507197"/>
                  </a:lnTo>
                  <a:lnTo>
                    <a:pt x="826995" y="1557794"/>
                  </a:lnTo>
                  <a:lnTo>
                    <a:pt x="822688" y="159081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9BD6FF-F7DF-9726-6FF7-39FADAD049C8}"/>
                </a:ext>
              </a:extLst>
            </p:cNvPr>
            <p:cNvSpPr/>
            <p:nvPr/>
          </p:nvSpPr>
          <p:spPr>
            <a:xfrm rot="20820390">
              <a:off x="2053733" y="4599506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DADB124D-85DE-1164-B45B-005633F2BC6A}"/>
                </a:ext>
              </a:extLst>
            </p:cNvPr>
            <p:cNvSpPr/>
            <p:nvPr/>
          </p:nvSpPr>
          <p:spPr>
            <a:xfrm rot="1511888">
              <a:off x="2728217" y="4994209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98D8F09F-6F61-AE87-D170-2E8ADFCA6C5B}"/>
                </a:ext>
              </a:extLst>
            </p:cNvPr>
            <p:cNvSpPr/>
            <p:nvPr/>
          </p:nvSpPr>
          <p:spPr>
            <a:xfrm rot="1958066">
              <a:off x="925950" y="5976987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DB8EF0-2C8C-68A8-A833-964A6712A892}"/>
                </a:ext>
              </a:extLst>
            </p:cNvPr>
            <p:cNvSpPr/>
            <p:nvPr/>
          </p:nvSpPr>
          <p:spPr>
            <a:xfrm>
              <a:off x="2111723" y="6161650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AED5A3DA-DB5D-0F80-3B2F-B98E551C94FE}"/>
                </a:ext>
              </a:extLst>
            </p:cNvPr>
            <p:cNvSpPr/>
            <p:nvPr/>
          </p:nvSpPr>
          <p:spPr>
            <a:xfrm>
              <a:off x="2226022" y="3883270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8B102339-E0B0-A4C0-738B-E4B29F24778B}"/>
                </a:ext>
              </a:extLst>
            </p:cNvPr>
            <p:cNvSpPr/>
            <p:nvPr/>
          </p:nvSpPr>
          <p:spPr>
            <a:xfrm>
              <a:off x="2723954" y="3743325"/>
              <a:ext cx="649871" cy="820578"/>
            </a:xfrm>
            <a:custGeom>
              <a:avLst/>
              <a:gdLst>
                <a:gd name="connsiteX0" fmla="*/ 0 w 649871"/>
                <a:gd name="connsiteY0" fmla="*/ 0 h 820578"/>
                <a:gd name="connsiteX1" fmla="*/ 649871 w 649871"/>
                <a:gd name="connsiteY1" fmla="*/ 0 h 820578"/>
                <a:gd name="connsiteX2" fmla="*/ 649871 w 649871"/>
                <a:gd name="connsiteY2" fmla="*/ 740054 h 820578"/>
                <a:gd name="connsiteX3" fmla="*/ 645115 w 649871"/>
                <a:gd name="connsiteY3" fmla="*/ 736249 h 820578"/>
                <a:gd name="connsiteX4" fmla="*/ 636682 w 649871"/>
                <a:gd name="connsiteY4" fmla="*/ 769981 h 820578"/>
                <a:gd name="connsiteX5" fmla="*/ 602950 w 649871"/>
                <a:gd name="connsiteY5" fmla="*/ 774197 h 820578"/>
                <a:gd name="connsiteX6" fmla="*/ 581868 w 649871"/>
                <a:gd name="connsiteY6" fmla="*/ 820578 h 820578"/>
                <a:gd name="connsiteX7" fmla="*/ 560786 w 649871"/>
                <a:gd name="connsiteY7" fmla="*/ 820578 h 820578"/>
                <a:gd name="connsiteX8" fmla="*/ 539704 w 649871"/>
                <a:gd name="connsiteY8" fmla="*/ 816362 h 820578"/>
                <a:gd name="connsiteX9" fmla="*/ 535487 w 649871"/>
                <a:gd name="connsiteY9" fmla="*/ 791063 h 820578"/>
                <a:gd name="connsiteX10" fmla="*/ 472241 w 649871"/>
                <a:gd name="connsiteY10" fmla="*/ 765764 h 820578"/>
                <a:gd name="connsiteX11" fmla="*/ 472241 w 649871"/>
                <a:gd name="connsiteY11" fmla="*/ 740466 h 820578"/>
                <a:gd name="connsiteX12" fmla="*/ 434293 w 649871"/>
                <a:gd name="connsiteY12" fmla="*/ 732033 h 820578"/>
                <a:gd name="connsiteX13" fmla="*/ 480673 w 649871"/>
                <a:gd name="connsiteY13" fmla="*/ 698301 h 820578"/>
                <a:gd name="connsiteX14" fmla="*/ 472241 w 649871"/>
                <a:gd name="connsiteY14" fmla="*/ 656137 h 820578"/>
                <a:gd name="connsiteX15" fmla="*/ 421643 w 649871"/>
                <a:gd name="connsiteY15" fmla="*/ 647704 h 820578"/>
                <a:gd name="connsiteX16" fmla="*/ 312016 w 649871"/>
                <a:gd name="connsiteY16" fmla="*/ 660354 h 820578"/>
                <a:gd name="connsiteX17" fmla="*/ 295150 w 649871"/>
                <a:gd name="connsiteY17" fmla="*/ 622406 h 820578"/>
                <a:gd name="connsiteX18" fmla="*/ 244553 w 649871"/>
                <a:gd name="connsiteY18" fmla="*/ 592890 h 820578"/>
                <a:gd name="connsiteX19" fmla="*/ 215038 w 649871"/>
                <a:gd name="connsiteY19" fmla="*/ 601323 h 820578"/>
                <a:gd name="connsiteX20" fmla="*/ 156008 w 649871"/>
                <a:gd name="connsiteY20" fmla="*/ 554943 h 820578"/>
                <a:gd name="connsiteX21" fmla="*/ 93605 w 649871"/>
                <a:gd name="connsiteY21" fmla="*/ 554943 h 820578"/>
                <a:gd name="connsiteX22" fmla="*/ 91075 w 649871"/>
                <a:gd name="connsiteY22" fmla="*/ 504345 h 820578"/>
                <a:gd name="connsiteX23" fmla="*/ 98664 w 649871"/>
                <a:gd name="connsiteY23" fmla="*/ 491696 h 820578"/>
                <a:gd name="connsiteX24" fmla="*/ 113843 w 649871"/>
                <a:gd name="connsiteY24" fmla="*/ 466397 h 820578"/>
                <a:gd name="connsiteX25" fmla="*/ 131552 w 649871"/>
                <a:gd name="connsiteY25" fmla="*/ 428449 h 820578"/>
                <a:gd name="connsiteX26" fmla="*/ 113843 w 649871"/>
                <a:gd name="connsiteY26" fmla="*/ 398091 h 820578"/>
                <a:gd name="connsiteX27" fmla="*/ 83485 w 649871"/>
                <a:gd name="connsiteY27" fmla="*/ 382912 h 820578"/>
                <a:gd name="connsiteX28" fmla="*/ 75895 w 649871"/>
                <a:gd name="connsiteY28" fmla="*/ 370263 h 820578"/>
                <a:gd name="connsiteX29" fmla="*/ 88545 w 649871"/>
                <a:gd name="connsiteY29" fmla="*/ 329785 h 820578"/>
                <a:gd name="connsiteX30" fmla="*/ 78425 w 649871"/>
                <a:gd name="connsiteY30" fmla="*/ 296896 h 820578"/>
                <a:gd name="connsiteX31" fmla="*/ 129023 w 649871"/>
                <a:gd name="connsiteY31" fmla="*/ 261478 h 820578"/>
                <a:gd name="connsiteX32" fmla="*/ 88545 w 649871"/>
                <a:gd name="connsiteY32" fmla="*/ 236180 h 820578"/>
                <a:gd name="connsiteX33" fmla="*/ 88545 w 649871"/>
                <a:gd name="connsiteY33" fmla="*/ 223530 h 820578"/>
                <a:gd name="connsiteX34" fmla="*/ 111314 w 649871"/>
                <a:gd name="connsiteY34" fmla="*/ 208351 h 820578"/>
                <a:gd name="connsiteX35" fmla="*/ 113843 w 649871"/>
                <a:gd name="connsiteY35" fmla="*/ 185582 h 820578"/>
                <a:gd name="connsiteX36" fmla="*/ 40477 w 649871"/>
                <a:gd name="connsiteY36" fmla="*/ 142575 h 820578"/>
                <a:gd name="connsiteX37" fmla="*/ 43007 w 649871"/>
                <a:gd name="connsiteY37" fmla="*/ 102097 h 820578"/>
                <a:gd name="connsiteX38" fmla="*/ 15179 w 649871"/>
                <a:gd name="connsiteY38" fmla="*/ 86918 h 820578"/>
                <a:gd name="connsiteX39" fmla="*/ 27828 w 649871"/>
                <a:gd name="connsiteY39" fmla="*/ 48970 h 820578"/>
                <a:gd name="connsiteX40" fmla="*/ 0 w 649871"/>
                <a:gd name="connsiteY40" fmla="*/ 28731 h 820578"/>
                <a:gd name="connsiteX0" fmla="*/ 0 w 649871"/>
                <a:gd name="connsiteY0" fmla="*/ 146685 h 967263"/>
                <a:gd name="connsiteX1" fmla="*/ 291217 w 649871"/>
                <a:gd name="connsiteY1" fmla="*/ 0 h 967263"/>
                <a:gd name="connsiteX2" fmla="*/ 649871 w 649871"/>
                <a:gd name="connsiteY2" fmla="*/ 146685 h 967263"/>
                <a:gd name="connsiteX3" fmla="*/ 649871 w 649871"/>
                <a:gd name="connsiteY3" fmla="*/ 886739 h 967263"/>
                <a:gd name="connsiteX4" fmla="*/ 645115 w 649871"/>
                <a:gd name="connsiteY4" fmla="*/ 882934 h 967263"/>
                <a:gd name="connsiteX5" fmla="*/ 636682 w 649871"/>
                <a:gd name="connsiteY5" fmla="*/ 916666 h 967263"/>
                <a:gd name="connsiteX6" fmla="*/ 602950 w 649871"/>
                <a:gd name="connsiteY6" fmla="*/ 920882 h 967263"/>
                <a:gd name="connsiteX7" fmla="*/ 581868 w 649871"/>
                <a:gd name="connsiteY7" fmla="*/ 967263 h 967263"/>
                <a:gd name="connsiteX8" fmla="*/ 560786 w 649871"/>
                <a:gd name="connsiteY8" fmla="*/ 967263 h 967263"/>
                <a:gd name="connsiteX9" fmla="*/ 539704 w 649871"/>
                <a:gd name="connsiteY9" fmla="*/ 963047 h 967263"/>
                <a:gd name="connsiteX10" fmla="*/ 535487 w 649871"/>
                <a:gd name="connsiteY10" fmla="*/ 937748 h 967263"/>
                <a:gd name="connsiteX11" fmla="*/ 472241 w 649871"/>
                <a:gd name="connsiteY11" fmla="*/ 912449 h 967263"/>
                <a:gd name="connsiteX12" fmla="*/ 472241 w 649871"/>
                <a:gd name="connsiteY12" fmla="*/ 887151 h 967263"/>
                <a:gd name="connsiteX13" fmla="*/ 434293 w 649871"/>
                <a:gd name="connsiteY13" fmla="*/ 878718 h 967263"/>
                <a:gd name="connsiteX14" fmla="*/ 480673 w 649871"/>
                <a:gd name="connsiteY14" fmla="*/ 844986 h 967263"/>
                <a:gd name="connsiteX15" fmla="*/ 472241 w 649871"/>
                <a:gd name="connsiteY15" fmla="*/ 802822 h 967263"/>
                <a:gd name="connsiteX16" fmla="*/ 421643 w 649871"/>
                <a:gd name="connsiteY16" fmla="*/ 794389 h 967263"/>
                <a:gd name="connsiteX17" fmla="*/ 312016 w 649871"/>
                <a:gd name="connsiteY17" fmla="*/ 807039 h 967263"/>
                <a:gd name="connsiteX18" fmla="*/ 295150 w 649871"/>
                <a:gd name="connsiteY18" fmla="*/ 769091 h 967263"/>
                <a:gd name="connsiteX19" fmla="*/ 244553 w 649871"/>
                <a:gd name="connsiteY19" fmla="*/ 739575 h 967263"/>
                <a:gd name="connsiteX20" fmla="*/ 215038 w 649871"/>
                <a:gd name="connsiteY20" fmla="*/ 748008 h 967263"/>
                <a:gd name="connsiteX21" fmla="*/ 156008 w 649871"/>
                <a:gd name="connsiteY21" fmla="*/ 701628 h 967263"/>
                <a:gd name="connsiteX22" fmla="*/ 93605 w 649871"/>
                <a:gd name="connsiteY22" fmla="*/ 701628 h 967263"/>
                <a:gd name="connsiteX23" fmla="*/ 91075 w 649871"/>
                <a:gd name="connsiteY23" fmla="*/ 651030 h 967263"/>
                <a:gd name="connsiteX24" fmla="*/ 98664 w 649871"/>
                <a:gd name="connsiteY24" fmla="*/ 638381 h 967263"/>
                <a:gd name="connsiteX25" fmla="*/ 113843 w 649871"/>
                <a:gd name="connsiteY25" fmla="*/ 613082 h 967263"/>
                <a:gd name="connsiteX26" fmla="*/ 131552 w 649871"/>
                <a:gd name="connsiteY26" fmla="*/ 575134 h 967263"/>
                <a:gd name="connsiteX27" fmla="*/ 113843 w 649871"/>
                <a:gd name="connsiteY27" fmla="*/ 544776 h 967263"/>
                <a:gd name="connsiteX28" fmla="*/ 83485 w 649871"/>
                <a:gd name="connsiteY28" fmla="*/ 529597 h 967263"/>
                <a:gd name="connsiteX29" fmla="*/ 75895 w 649871"/>
                <a:gd name="connsiteY29" fmla="*/ 516948 h 967263"/>
                <a:gd name="connsiteX30" fmla="*/ 88545 w 649871"/>
                <a:gd name="connsiteY30" fmla="*/ 476470 h 967263"/>
                <a:gd name="connsiteX31" fmla="*/ 78425 w 649871"/>
                <a:gd name="connsiteY31" fmla="*/ 443581 h 967263"/>
                <a:gd name="connsiteX32" fmla="*/ 129023 w 649871"/>
                <a:gd name="connsiteY32" fmla="*/ 408163 h 967263"/>
                <a:gd name="connsiteX33" fmla="*/ 88545 w 649871"/>
                <a:gd name="connsiteY33" fmla="*/ 382865 h 967263"/>
                <a:gd name="connsiteX34" fmla="*/ 88545 w 649871"/>
                <a:gd name="connsiteY34" fmla="*/ 370215 h 967263"/>
                <a:gd name="connsiteX35" fmla="*/ 111314 w 649871"/>
                <a:gd name="connsiteY35" fmla="*/ 355036 h 967263"/>
                <a:gd name="connsiteX36" fmla="*/ 113843 w 649871"/>
                <a:gd name="connsiteY36" fmla="*/ 332267 h 967263"/>
                <a:gd name="connsiteX37" fmla="*/ 40477 w 649871"/>
                <a:gd name="connsiteY37" fmla="*/ 289260 h 967263"/>
                <a:gd name="connsiteX38" fmla="*/ 43007 w 649871"/>
                <a:gd name="connsiteY38" fmla="*/ 248782 h 967263"/>
                <a:gd name="connsiteX39" fmla="*/ 15179 w 649871"/>
                <a:gd name="connsiteY39" fmla="*/ 233603 h 967263"/>
                <a:gd name="connsiteX40" fmla="*/ 27828 w 649871"/>
                <a:gd name="connsiteY40" fmla="*/ 195655 h 967263"/>
                <a:gd name="connsiteX41" fmla="*/ 0 w 649871"/>
                <a:gd name="connsiteY41" fmla="*/ 175416 h 967263"/>
                <a:gd name="connsiteX42" fmla="*/ 0 w 649871"/>
                <a:gd name="connsiteY42" fmla="*/ 146685 h 967263"/>
                <a:gd name="connsiteX0" fmla="*/ 291217 w 649871"/>
                <a:gd name="connsiteY0" fmla="*/ 0 h 967263"/>
                <a:gd name="connsiteX1" fmla="*/ 649871 w 649871"/>
                <a:gd name="connsiteY1" fmla="*/ 146685 h 967263"/>
                <a:gd name="connsiteX2" fmla="*/ 649871 w 649871"/>
                <a:gd name="connsiteY2" fmla="*/ 886739 h 967263"/>
                <a:gd name="connsiteX3" fmla="*/ 645115 w 649871"/>
                <a:gd name="connsiteY3" fmla="*/ 882934 h 967263"/>
                <a:gd name="connsiteX4" fmla="*/ 636682 w 649871"/>
                <a:gd name="connsiteY4" fmla="*/ 916666 h 967263"/>
                <a:gd name="connsiteX5" fmla="*/ 602950 w 649871"/>
                <a:gd name="connsiteY5" fmla="*/ 920882 h 967263"/>
                <a:gd name="connsiteX6" fmla="*/ 581868 w 649871"/>
                <a:gd name="connsiteY6" fmla="*/ 967263 h 967263"/>
                <a:gd name="connsiteX7" fmla="*/ 560786 w 649871"/>
                <a:gd name="connsiteY7" fmla="*/ 967263 h 967263"/>
                <a:gd name="connsiteX8" fmla="*/ 539704 w 649871"/>
                <a:gd name="connsiteY8" fmla="*/ 963047 h 967263"/>
                <a:gd name="connsiteX9" fmla="*/ 535487 w 649871"/>
                <a:gd name="connsiteY9" fmla="*/ 937748 h 967263"/>
                <a:gd name="connsiteX10" fmla="*/ 472241 w 649871"/>
                <a:gd name="connsiteY10" fmla="*/ 912449 h 967263"/>
                <a:gd name="connsiteX11" fmla="*/ 472241 w 649871"/>
                <a:gd name="connsiteY11" fmla="*/ 887151 h 967263"/>
                <a:gd name="connsiteX12" fmla="*/ 434293 w 649871"/>
                <a:gd name="connsiteY12" fmla="*/ 878718 h 967263"/>
                <a:gd name="connsiteX13" fmla="*/ 480673 w 649871"/>
                <a:gd name="connsiteY13" fmla="*/ 844986 h 967263"/>
                <a:gd name="connsiteX14" fmla="*/ 472241 w 649871"/>
                <a:gd name="connsiteY14" fmla="*/ 802822 h 967263"/>
                <a:gd name="connsiteX15" fmla="*/ 421643 w 649871"/>
                <a:gd name="connsiteY15" fmla="*/ 794389 h 967263"/>
                <a:gd name="connsiteX16" fmla="*/ 312016 w 649871"/>
                <a:gd name="connsiteY16" fmla="*/ 807039 h 967263"/>
                <a:gd name="connsiteX17" fmla="*/ 295150 w 649871"/>
                <a:gd name="connsiteY17" fmla="*/ 769091 h 967263"/>
                <a:gd name="connsiteX18" fmla="*/ 244553 w 649871"/>
                <a:gd name="connsiteY18" fmla="*/ 739575 h 967263"/>
                <a:gd name="connsiteX19" fmla="*/ 215038 w 649871"/>
                <a:gd name="connsiteY19" fmla="*/ 748008 h 967263"/>
                <a:gd name="connsiteX20" fmla="*/ 156008 w 649871"/>
                <a:gd name="connsiteY20" fmla="*/ 701628 h 967263"/>
                <a:gd name="connsiteX21" fmla="*/ 93605 w 649871"/>
                <a:gd name="connsiteY21" fmla="*/ 701628 h 967263"/>
                <a:gd name="connsiteX22" fmla="*/ 91075 w 649871"/>
                <a:gd name="connsiteY22" fmla="*/ 651030 h 967263"/>
                <a:gd name="connsiteX23" fmla="*/ 98664 w 649871"/>
                <a:gd name="connsiteY23" fmla="*/ 638381 h 967263"/>
                <a:gd name="connsiteX24" fmla="*/ 113843 w 649871"/>
                <a:gd name="connsiteY24" fmla="*/ 613082 h 967263"/>
                <a:gd name="connsiteX25" fmla="*/ 131552 w 649871"/>
                <a:gd name="connsiteY25" fmla="*/ 575134 h 967263"/>
                <a:gd name="connsiteX26" fmla="*/ 113843 w 649871"/>
                <a:gd name="connsiteY26" fmla="*/ 544776 h 967263"/>
                <a:gd name="connsiteX27" fmla="*/ 83485 w 649871"/>
                <a:gd name="connsiteY27" fmla="*/ 529597 h 967263"/>
                <a:gd name="connsiteX28" fmla="*/ 75895 w 649871"/>
                <a:gd name="connsiteY28" fmla="*/ 516948 h 967263"/>
                <a:gd name="connsiteX29" fmla="*/ 88545 w 649871"/>
                <a:gd name="connsiteY29" fmla="*/ 476470 h 967263"/>
                <a:gd name="connsiteX30" fmla="*/ 78425 w 649871"/>
                <a:gd name="connsiteY30" fmla="*/ 443581 h 967263"/>
                <a:gd name="connsiteX31" fmla="*/ 129023 w 649871"/>
                <a:gd name="connsiteY31" fmla="*/ 408163 h 967263"/>
                <a:gd name="connsiteX32" fmla="*/ 88545 w 649871"/>
                <a:gd name="connsiteY32" fmla="*/ 382865 h 967263"/>
                <a:gd name="connsiteX33" fmla="*/ 88545 w 649871"/>
                <a:gd name="connsiteY33" fmla="*/ 370215 h 967263"/>
                <a:gd name="connsiteX34" fmla="*/ 111314 w 649871"/>
                <a:gd name="connsiteY34" fmla="*/ 355036 h 967263"/>
                <a:gd name="connsiteX35" fmla="*/ 113843 w 649871"/>
                <a:gd name="connsiteY35" fmla="*/ 332267 h 967263"/>
                <a:gd name="connsiteX36" fmla="*/ 40477 w 649871"/>
                <a:gd name="connsiteY36" fmla="*/ 289260 h 967263"/>
                <a:gd name="connsiteX37" fmla="*/ 43007 w 649871"/>
                <a:gd name="connsiteY37" fmla="*/ 248782 h 967263"/>
                <a:gd name="connsiteX38" fmla="*/ 15179 w 649871"/>
                <a:gd name="connsiteY38" fmla="*/ 233603 h 967263"/>
                <a:gd name="connsiteX39" fmla="*/ 27828 w 649871"/>
                <a:gd name="connsiteY39" fmla="*/ 195655 h 967263"/>
                <a:gd name="connsiteX40" fmla="*/ 0 w 649871"/>
                <a:gd name="connsiteY40" fmla="*/ 175416 h 967263"/>
                <a:gd name="connsiteX41" fmla="*/ 0 w 649871"/>
                <a:gd name="connsiteY41" fmla="*/ 146685 h 967263"/>
                <a:gd name="connsiteX42" fmla="*/ 382657 w 649871"/>
                <a:gd name="connsiteY42" fmla="*/ 91440 h 967263"/>
                <a:gd name="connsiteX0" fmla="*/ 649871 w 649871"/>
                <a:gd name="connsiteY0" fmla="*/ 83628 h 904206"/>
                <a:gd name="connsiteX1" fmla="*/ 649871 w 649871"/>
                <a:gd name="connsiteY1" fmla="*/ 823682 h 904206"/>
                <a:gd name="connsiteX2" fmla="*/ 645115 w 649871"/>
                <a:gd name="connsiteY2" fmla="*/ 819877 h 904206"/>
                <a:gd name="connsiteX3" fmla="*/ 636682 w 649871"/>
                <a:gd name="connsiteY3" fmla="*/ 853609 h 904206"/>
                <a:gd name="connsiteX4" fmla="*/ 602950 w 649871"/>
                <a:gd name="connsiteY4" fmla="*/ 857825 h 904206"/>
                <a:gd name="connsiteX5" fmla="*/ 581868 w 649871"/>
                <a:gd name="connsiteY5" fmla="*/ 904206 h 904206"/>
                <a:gd name="connsiteX6" fmla="*/ 560786 w 649871"/>
                <a:gd name="connsiteY6" fmla="*/ 904206 h 904206"/>
                <a:gd name="connsiteX7" fmla="*/ 539704 w 649871"/>
                <a:gd name="connsiteY7" fmla="*/ 899990 h 904206"/>
                <a:gd name="connsiteX8" fmla="*/ 535487 w 649871"/>
                <a:gd name="connsiteY8" fmla="*/ 874691 h 904206"/>
                <a:gd name="connsiteX9" fmla="*/ 472241 w 649871"/>
                <a:gd name="connsiteY9" fmla="*/ 849392 h 904206"/>
                <a:gd name="connsiteX10" fmla="*/ 472241 w 649871"/>
                <a:gd name="connsiteY10" fmla="*/ 824094 h 904206"/>
                <a:gd name="connsiteX11" fmla="*/ 434293 w 649871"/>
                <a:gd name="connsiteY11" fmla="*/ 815661 h 904206"/>
                <a:gd name="connsiteX12" fmla="*/ 480673 w 649871"/>
                <a:gd name="connsiteY12" fmla="*/ 781929 h 904206"/>
                <a:gd name="connsiteX13" fmla="*/ 472241 w 649871"/>
                <a:gd name="connsiteY13" fmla="*/ 739765 h 904206"/>
                <a:gd name="connsiteX14" fmla="*/ 421643 w 649871"/>
                <a:gd name="connsiteY14" fmla="*/ 731332 h 904206"/>
                <a:gd name="connsiteX15" fmla="*/ 312016 w 649871"/>
                <a:gd name="connsiteY15" fmla="*/ 743982 h 904206"/>
                <a:gd name="connsiteX16" fmla="*/ 295150 w 649871"/>
                <a:gd name="connsiteY16" fmla="*/ 706034 h 904206"/>
                <a:gd name="connsiteX17" fmla="*/ 244553 w 649871"/>
                <a:gd name="connsiteY17" fmla="*/ 676518 h 904206"/>
                <a:gd name="connsiteX18" fmla="*/ 215038 w 649871"/>
                <a:gd name="connsiteY18" fmla="*/ 684951 h 904206"/>
                <a:gd name="connsiteX19" fmla="*/ 156008 w 649871"/>
                <a:gd name="connsiteY19" fmla="*/ 638571 h 904206"/>
                <a:gd name="connsiteX20" fmla="*/ 93605 w 649871"/>
                <a:gd name="connsiteY20" fmla="*/ 638571 h 904206"/>
                <a:gd name="connsiteX21" fmla="*/ 91075 w 649871"/>
                <a:gd name="connsiteY21" fmla="*/ 587973 h 904206"/>
                <a:gd name="connsiteX22" fmla="*/ 98664 w 649871"/>
                <a:gd name="connsiteY22" fmla="*/ 575324 h 904206"/>
                <a:gd name="connsiteX23" fmla="*/ 113843 w 649871"/>
                <a:gd name="connsiteY23" fmla="*/ 550025 h 904206"/>
                <a:gd name="connsiteX24" fmla="*/ 131552 w 649871"/>
                <a:gd name="connsiteY24" fmla="*/ 512077 h 904206"/>
                <a:gd name="connsiteX25" fmla="*/ 113843 w 649871"/>
                <a:gd name="connsiteY25" fmla="*/ 481719 h 904206"/>
                <a:gd name="connsiteX26" fmla="*/ 83485 w 649871"/>
                <a:gd name="connsiteY26" fmla="*/ 466540 h 904206"/>
                <a:gd name="connsiteX27" fmla="*/ 75895 w 649871"/>
                <a:gd name="connsiteY27" fmla="*/ 453891 h 904206"/>
                <a:gd name="connsiteX28" fmla="*/ 88545 w 649871"/>
                <a:gd name="connsiteY28" fmla="*/ 413413 h 904206"/>
                <a:gd name="connsiteX29" fmla="*/ 78425 w 649871"/>
                <a:gd name="connsiteY29" fmla="*/ 380524 h 904206"/>
                <a:gd name="connsiteX30" fmla="*/ 129023 w 649871"/>
                <a:gd name="connsiteY30" fmla="*/ 345106 h 904206"/>
                <a:gd name="connsiteX31" fmla="*/ 88545 w 649871"/>
                <a:gd name="connsiteY31" fmla="*/ 319808 h 904206"/>
                <a:gd name="connsiteX32" fmla="*/ 88545 w 649871"/>
                <a:gd name="connsiteY32" fmla="*/ 307158 h 904206"/>
                <a:gd name="connsiteX33" fmla="*/ 111314 w 649871"/>
                <a:gd name="connsiteY33" fmla="*/ 291979 h 904206"/>
                <a:gd name="connsiteX34" fmla="*/ 113843 w 649871"/>
                <a:gd name="connsiteY34" fmla="*/ 269210 h 904206"/>
                <a:gd name="connsiteX35" fmla="*/ 40477 w 649871"/>
                <a:gd name="connsiteY35" fmla="*/ 226203 h 904206"/>
                <a:gd name="connsiteX36" fmla="*/ 43007 w 649871"/>
                <a:gd name="connsiteY36" fmla="*/ 185725 h 904206"/>
                <a:gd name="connsiteX37" fmla="*/ 15179 w 649871"/>
                <a:gd name="connsiteY37" fmla="*/ 170546 h 904206"/>
                <a:gd name="connsiteX38" fmla="*/ 27828 w 649871"/>
                <a:gd name="connsiteY38" fmla="*/ 132598 h 904206"/>
                <a:gd name="connsiteX39" fmla="*/ 0 w 649871"/>
                <a:gd name="connsiteY39" fmla="*/ 112359 h 904206"/>
                <a:gd name="connsiteX40" fmla="*/ 0 w 649871"/>
                <a:gd name="connsiteY40" fmla="*/ 83628 h 904206"/>
                <a:gd name="connsiteX41" fmla="*/ 382657 w 649871"/>
                <a:gd name="connsiteY41" fmla="*/ 28383 h 904206"/>
                <a:gd name="connsiteX0" fmla="*/ 649871 w 649871"/>
                <a:gd name="connsiteY0" fmla="*/ 0 h 820578"/>
                <a:gd name="connsiteX1" fmla="*/ 649871 w 649871"/>
                <a:gd name="connsiteY1" fmla="*/ 740054 h 820578"/>
                <a:gd name="connsiteX2" fmla="*/ 645115 w 649871"/>
                <a:gd name="connsiteY2" fmla="*/ 736249 h 820578"/>
                <a:gd name="connsiteX3" fmla="*/ 636682 w 649871"/>
                <a:gd name="connsiteY3" fmla="*/ 769981 h 820578"/>
                <a:gd name="connsiteX4" fmla="*/ 602950 w 649871"/>
                <a:gd name="connsiteY4" fmla="*/ 774197 h 820578"/>
                <a:gd name="connsiteX5" fmla="*/ 581868 w 649871"/>
                <a:gd name="connsiteY5" fmla="*/ 820578 h 820578"/>
                <a:gd name="connsiteX6" fmla="*/ 560786 w 649871"/>
                <a:gd name="connsiteY6" fmla="*/ 820578 h 820578"/>
                <a:gd name="connsiteX7" fmla="*/ 539704 w 649871"/>
                <a:gd name="connsiteY7" fmla="*/ 816362 h 820578"/>
                <a:gd name="connsiteX8" fmla="*/ 535487 w 649871"/>
                <a:gd name="connsiteY8" fmla="*/ 791063 h 820578"/>
                <a:gd name="connsiteX9" fmla="*/ 472241 w 649871"/>
                <a:gd name="connsiteY9" fmla="*/ 765764 h 820578"/>
                <a:gd name="connsiteX10" fmla="*/ 472241 w 649871"/>
                <a:gd name="connsiteY10" fmla="*/ 740466 h 820578"/>
                <a:gd name="connsiteX11" fmla="*/ 434293 w 649871"/>
                <a:gd name="connsiteY11" fmla="*/ 732033 h 820578"/>
                <a:gd name="connsiteX12" fmla="*/ 480673 w 649871"/>
                <a:gd name="connsiteY12" fmla="*/ 698301 h 820578"/>
                <a:gd name="connsiteX13" fmla="*/ 472241 w 649871"/>
                <a:gd name="connsiteY13" fmla="*/ 656137 h 820578"/>
                <a:gd name="connsiteX14" fmla="*/ 421643 w 649871"/>
                <a:gd name="connsiteY14" fmla="*/ 647704 h 820578"/>
                <a:gd name="connsiteX15" fmla="*/ 312016 w 649871"/>
                <a:gd name="connsiteY15" fmla="*/ 660354 h 820578"/>
                <a:gd name="connsiteX16" fmla="*/ 295150 w 649871"/>
                <a:gd name="connsiteY16" fmla="*/ 622406 h 820578"/>
                <a:gd name="connsiteX17" fmla="*/ 244553 w 649871"/>
                <a:gd name="connsiteY17" fmla="*/ 592890 h 820578"/>
                <a:gd name="connsiteX18" fmla="*/ 215038 w 649871"/>
                <a:gd name="connsiteY18" fmla="*/ 601323 h 820578"/>
                <a:gd name="connsiteX19" fmla="*/ 156008 w 649871"/>
                <a:gd name="connsiteY19" fmla="*/ 554943 h 820578"/>
                <a:gd name="connsiteX20" fmla="*/ 93605 w 649871"/>
                <a:gd name="connsiteY20" fmla="*/ 554943 h 820578"/>
                <a:gd name="connsiteX21" fmla="*/ 91075 w 649871"/>
                <a:gd name="connsiteY21" fmla="*/ 504345 h 820578"/>
                <a:gd name="connsiteX22" fmla="*/ 98664 w 649871"/>
                <a:gd name="connsiteY22" fmla="*/ 491696 h 820578"/>
                <a:gd name="connsiteX23" fmla="*/ 113843 w 649871"/>
                <a:gd name="connsiteY23" fmla="*/ 466397 h 820578"/>
                <a:gd name="connsiteX24" fmla="*/ 131552 w 649871"/>
                <a:gd name="connsiteY24" fmla="*/ 428449 h 820578"/>
                <a:gd name="connsiteX25" fmla="*/ 113843 w 649871"/>
                <a:gd name="connsiteY25" fmla="*/ 398091 h 820578"/>
                <a:gd name="connsiteX26" fmla="*/ 83485 w 649871"/>
                <a:gd name="connsiteY26" fmla="*/ 382912 h 820578"/>
                <a:gd name="connsiteX27" fmla="*/ 75895 w 649871"/>
                <a:gd name="connsiteY27" fmla="*/ 370263 h 820578"/>
                <a:gd name="connsiteX28" fmla="*/ 88545 w 649871"/>
                <a:gd name="connsiteY28" fmla="*/ 329785 h 820578"/>
                <a:gd name="connsiteX29" fmla="*/ 78425 w 649871"/>
                <a:gd name="connsiteY29" fmla="*/ 296896 h 820578"/>
                <a:gd name="connsiteX30" fmla="*/ 129023 w 649871"/>
                <a:gd name="connsiteY30" fmla="*/ 261478 h 820578"/>
                <a:gd name="connsiteX31" fmla="*/ 88545 w 649871"/>
                <a:gd name="connsiteY31" fmla="*/ 236180 h 820578"/>
                <a:gd name="connsiteX32" fmla="*/ 88545 w 649871"/>
                <a:gd name="connsiteY32" fmla="*/ 223530 h 820578"/>
                <a:gd name="connsiteX33" fmla="*/ 111314 w 649871"/>
                <a:gd name="connsiteY33" fmla="*/ 208351 h 820578"/>
                <a:gd name="connsiteX34" fmla="*/ 113843 w 649871"/>
                <a:gd name="connsiteY34" fmla="*/ 185582 h 820578"/>
                <a:gd name="connsiteX35" fmla="*/ 40477 w 649871"/>
                <a:gd name="connsiteY35" fmla="*/ 142575 h 820578"/>
                <a:gd name="connsiteX36" fmla="*/ 43007 w 649871"/>
                <a:gd name="connsiteY36" fmla="*/ 102097 h 820578"/>
                <a:gd name="connsiteX37" fmla="*/ 15179 w 649871"/>
                <a:gd name="connsiteY37" fmla="*/ 86918 h 820578"/>
                <a:gd name="connsiteX38" fmla="*/ 27828 w 649871"/>
                <a:gd name="connsiteY38" fmla="*/ 48970 h 820578"/>
                <a:gd name="connsiteX39" fmla="*/ 0 w 649871"/>
                <a:gd name="connsiteY39" fmla="*/ 28731 h 820578"/>
                <a:gd name="connsiteX40" fmla="*/ 0 w 649871"/>
                <a:gd name="connsiteY40" fmla="*/ 0 h 820578"/>
                <a:gd name="connsiteX0" fmla="*/ 649871 w 649871"/>
                <a:gd name="connsiteY0" fmla="*/ 740054 h 820578"/>
                <a:gd name="connsiteX1" fmla="*/ 645115 w 649871"/>
                <a:gd name="connsiteY1" fmla="*/ 736249 h 820578"/>
                <a:gd name="connsiteX2" fmla="*/ 636682 w 649871"/>
                <a:gd name="connsiteY2" fmla="*/ 769981 h 820578"/>
                <a:gd name="connsiteX3" fmla="*/ 602950 w 649871"/>
                <a:gd name="connsiteY3" fmla="*/ 774197 h 820578"/>
                <a:gd name="connsiteX4" fmla="*/ 581868 w 649871"/>
                <a:gd name="connsiteY4" fmla="*/ 820578 h 820578"/>
                <a:gd name="connsiteX5" fmla="*/ 560786 w 649871"/>
                <a:gd name="connsiteY5" fmla="*/ 820578 h 820578"/>
                <a:gd name="connsiteX6" fmla="*/ 539704 w 649871"/>
                <a:gd name="connsiteY6" fmla="*/ 816362 h 820578"/>
                <a:gd name="connsiteX7" fmla="*/ 535487 w 649871"/>
                <a:gd name="connsiteY7" fmla="*/ 791063 h 820578"/>
                <a:gd name="connsiteX8" fmla="*/ 472241 w 649871"/>
                <a:gd name="connsiteY8" fmla="*/ 765764 h 820578"/>
                <a:gd name="connsiteX9" fmla="*/ 472241 w 649871"/>
                <a:gd name="connsiteY9" fmla="*/ 740466 h 820578"/>
                <a:gd name="connsiteX10" fmla="*/ 434293 w 649871"/>
                <a:gd name="connsiteY10" fmla="*/ 732033 h 820578"/>
                <a:gd name="connsiteX11" fmla="*/ 480673 w 649871"/>
                <a:gd name="connsiteY11" fmla="*/ 698301 h 820578"/>
                <a:gd name="connsiteX12" fmla="*/ 472241 w 649871"/>
                <a:gd name="connsiteY12" fmla="*/ 656137 h 820578"/>
                <a:gd name="connsiteX13" fmla="*/ 421643 w 649871"/>
                <a:gd name="connsiteY13" fmla="*/ 647704 h 820578"/>
                <a:gd name="connsiteX14" fmla="*/ 312016 w 649871"/>
                <a:gd name="connsiteY14" fmla="*/ 660354 h 820578"/>
                <a:gd name="connsiteX15" fmla="*/ 295150 w 649871"/>
                <a:gd name="connsiteY15" fmla="*/ 622406 h 820578"/>
                <a:gd name="connsiteX16" fmla="*/ 244553 w 649871"/>
                <a:gd name="connsiteY16" fmla="*/ 592890 h 820578"/>
                <a:gd name="connsiteX17" fmla="*/ 215038 w 649871"/>
                <a:gd name="connsiteY17" fmla="*/ 601323 h 820578"/>
                <a:gd name="connsiteX18" fmla="*/ 156008 w 649871"/>
                <a:gd name="connsiteY18" fmla="*/ 554943 h 820578"/>
                <a:gd name="connsiteX19" fmla="*/ 93605 w 649871"/>
                <a:gd name="connsiteY19" fmla="*/ 554943 h 820578"/>
                <a:gd name="connsiteX20" fmla="*/ 91075 w 649871"/>
                <a:gd name="connsiteY20" fmla="*/ 504345 h 820578"/>
                <a:gd name="connsiteX21" fmla="*/ 98664 w 649871"/>
                <a:gd name="connsiteY21" fmla="*/ 491696 h 820578"/>
                <a:gd name="connsiteX22" fmla="*/ 113843 w 649871"/>
                <a:gd name="connsiteY22" fmla="*/ 466397 h 820578"/>
                <a:gd name="connsiteX23" fmla="*/ 131552 w 649871"/>
                <a:gd name="connsiteY23" fmla="*/ 428449 h 820578"/>
                <a:gd name="connsiteX24" fmla="*/ 113843 w 649871"/>
                <a:gd name="connsiteY24" fmla="*/ 398091 h 820578"/>
                <a:gd name="connsiteX25" fmla="*/ 83485 w 649871"/>
                <a:gd name="connsiteY25" fmla="*/ 382912 h 820578"/>
                <a:gd name="connsiteX26" fmla="*/ 75895 w 649871"/>
                <a:gd name="connsiteY26" fmla="*/ 370263 h 820578"/>
                <a:gd name="connsiteX27" fmla="*/ 88545 w 649871"/>
                <a:gd name="connsiteY27" fmla="*/ 329785 h 820578"/>
                <a:gd name="connsiteX28" fmla="*/ 78425 w 649871"/>
                <a:gd name="connsiteY28" fmla="*/ 296896 h 820578"/>
                <a:gd name="connsiteX29" fmla="*/ 129023 w 649871"/>
                <a:gd name="connsiteY29" fmla="*/ 261478 h 820578"/>
                <a:gd name="connsiteX30" fmla="*/ 88545 w 649871"/>
                <a:gd name="connsiteY30" fmla="*/ 236180 h 820578"/>
                <a:gd name="connsiteX31" fmla="*/ 88545 w 649871"/>
                <a:gd name="connsiteY31" fmla="*/ 223530 h 820578"/>
                <a:gd name="connsiteX32" fmla="*/ 111314 w 649871"/>
                <a:gd name="connsiteY32" fmla="*/ 208351 h 820578"/>
                <a:gd name="connsiteX33" fmla="*/ 113843 w 649871"/>
                <a:gd name="connsiteY33" fmla="*/ 185582 h 820578"/>
                <a:gd name="connsiteX34" fmla="*/ 40477 w 649871"/>
                <a:gd name="connsiteY34" fmla="*/ 142575 h 820578"/>
                <a:gd name="connsiteX35" fmla="*/ 43007 w 649871"/>
                <a:gd name="connsiteY35" fmla="*/ 102097 h 820578"/>
                <a:gd name="connsiteX36" fmla="*/ 15179 w 649871"/>
                <a:gd name="connsiteY36" fmla="*/ 86918 h 820578"/>
                <a:gd name="connsiteX37" fmla="*/ 27828 w 649871"/>
                <a:gd name="connsiteY37" fmla="*/ 48970 h 820578"/>
                <a:gd name="connsiteX38" fmla="*/ 0 w 649871"/>
                <a:gd name="connsiteY38" fmla="*/ 28731 h 820578"/>
                <a:gd name="connsiteX39" fmla="*/ 0 w 649871"/>
                <a:gd name="connsiteY39" fmla="*/ 0 h 82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871" h="820578">
                  <a:moveTo>
                    <a:pt x="649871" y="740054"/>
                  </a:moveTo>
                  <a:lnTo>
                    <a:pt x="645115" y="736249"/>
                  </a:lnTo>
                  <a:lnTo>
                    <a:pt x="636682" y="769981"/>
                  </a:lnTo>
                  <a:lnTo>
                    <a:pt x="602950" y="774197"/>
                  </a:lnTo>
                  <a:lnTo>
                    <a:pt x="581868" y="820578"/>
                  </a:lnTo>
                  <a:lnTo>
                    <a:pt x="560786" y="820578"/>
                  </a:lnTo>
                  <a:lnTo>
                    <a:pt x="539704" y="816362"/>
                  </a:lnTo>
                  <a:lnTo>
                    <a:pt x="535487" y="791063"/>
                  </a:lnTo>
                  <a:lnTo>
                    <a:pt x="472241" y="765764"/>
                  </a:lnTo>
                  <a:lnTo>
                    <a:pt x="472241" y="740466"/>
                  </a:lnTo>
                  <a:lnTo>
                    <a:pt x="434293" y="732033"/>
                  </a:lnTo>
                  <a:lnTo>
                    <a:pt x="480673" y="698301"/>
                  </a:lnTo>
                  <a:lnTo>
                    <a:pt x="472241" y="656137"/>
                  </a:lnTo>
                  <a:lnTo>
                    <a:pt x="421643" y="647704"/>
                  </a:lnTo>
                  <a:lnTo>
                    <a:pt x="312016" y="660354"/>
                  </a:lnTo>
                  <a:lnTo>
                    <a:pt x="295150" y="622406"/>
                  </a:lnTo>
                  <a:lnTo>
                    <a:pt x="244553" y="592890"/>
                  </a:lnTo>
                  <a:lnTo>
                    <a:pt x="215038" y="601323"/>
                  </a:lnTo>
                  <a:lnTo>
                    <a:pt x="156008" y="554943"/>
                  </a:lnTo>
                  <a:lnTo>
                    <a:pt x="93605" y="554943"/>
                  </a:lnTo>
                  <a:lnTo>
                    <a:pt x="91075" y="504345"/>
                  </a:lnTo>
                  <a:lnTo>
                    <a:pt x="98664" y="491696"/>
                  </a:lnTo>
                  <a:lnTo>
                    <a:pt x="113843" y="466397"/>
                  </a:lnTo>
                  <a:lnTo>
                    <a:pt x="131552" y="428449"/>
                  </a:lnTo>
                  <a:lnTo>
                    <a:pt x="113843" y="398091"/>
                  </a:lnTo>
                  <a:lnTo>
                    <a:pt x="83485" y="382912"/>
                  </a:lnTo>
                  <a:lnTo>
                    <a:pt x="75895" y="370263"/>
                  </a:lnTo>
                  <a:lnTo>
                    <a:pt x="88545" y="329785"/>
                  </a:lnTo>
                  <a:lnTo>
                    <a:pt x="78425" y="296896"/>
                  </a:lnTo>
                  <a:lnTo>
                    <a:pt x="129023" y="261478"/>
                  </a:lnTo>
                  <a:lnTo>
                    <a:pt x="88545" y="236180"/>
                  </a:lnTo>
                  <a:lnTo>
                    <a:pt x="88545" y="223530"/>
                  </a:lnTo>
                  <a:lnTo>
                    <a:pt x="111314" y="208351"/>
                  </a:lnTo>
                  <a:lnTo>
                    <a:pt x="113843" y="185582"/>
                  </a:lnTo>
                  <a:lnTo>
                    <a:pt x="40477" y="142575"/>
                  </a:lnTo>
                  <a:lnTo>
                    <a:pt x="43007" y="102097"/>
                  </a:lnTo>
                  <a:lnTo>
                    <a:pt x="15179" y="86918"/>
                  </a:lnTo>
                  <a:lnTo>
                    <a:pt x="27828" y="48970"/>
                  </a:lnTo>
                  <a:lnTo>
                    <a:pt x="0" y="28731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A67A4E0-7EB4-E61A-7CD7-F240A9AB1801}"/>
              </a:ext>
            </a:extLst>
          </p:cNvPr>
          <p:cNvGrpSpPr/>
          <p:nvPr/>
        </p:nvGrpSpPr>
        <p:grpSpPr>
          <a:xfrm>
            <a:off x="3375866" y="3743325"/>
            <a:ext cx="2949248" cy="2687752"/>
            <a:chOff x="3375866" y="3743325"/>
            <a:chExt cx="2949248" cy="2687752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7FD2764-0BCB-FF37-7E55-1CCCBC04A57A}"/>
                </a:ext>
              </a:extLst>
            </p:cNvPr>
            <p:cNvSpPr/>
            <p:nvPr/>
          </p:nvSpPr>
          <p:spPr>
            <a:xfrm>
              <a:off x="5675243" y="3743325"/>
              <a:ext cx="649871" cy="820578"/>
            </a:xfrm>
            <a:custGeom>
              <a:avLst/>
              <a:gdLst>
                <a:gd name="connsiteX0" fmla="*/ 0 w 649871"/>
                <a:gd name="connsiteY0" fmla="*/ 0 h 820578"/>
                <a:gd name="connsiteX1" fmla="*/ 649871 w 649871"/>
                <a:gd name="connsiteY1" fmla="*/ 0 h 820578"/>
                <a:gd name="connsiteX2" fmla="*/ 649871 w 649871"/>
                <a:gd name="connsiteY2" fmla="*/ 740054 h 820578"/>
                <a:gd name="connsiteX3" fmla="*/ 645115 w 649871"/>
                <a:gd name="connsiteY3" fmla="*/ 736249 h 820578"/>
                <a:gd name="connsiteX4" fmla="*/ 636682 w 649871"/>
                <a:gd name="connsiteY4" fmla="*/ 769981 h 820578"/>
                <a:gd name="connsiteX5" fmla="*/ 602950 w 649871"/>
                <a:gd name="connsiteY5" fmla="*/ 774197 h 820578"/>
                <a:gd name="connsiteX6" fmla="*/ 581868 w 649871"/>
                <a:gd name="connsiteY6" fmla="*/ 820578 h 820578"/>
                <a:gd name="connsiteX7" fmla="*/ 560786 w 649871"/>
                <a:gd name="connsiteY7" fmla="*/ 820578 h 820578"/>
                <a:gd name="connsiteX8" fmla="*/ 539704 w 649871"/>
                <a:gd name="connsiteY8" fmla="*/ 816362 h 820578"/>
                <a:gd name="connsiteX9" fmla="*/ 535487 w 649871"/>
                <a:gd name="connsiteY9" fmla="*/ 791063 h 820578"/>
                <a:gd name="connsiteX10" fmla="*/ 472241 w 649871"/>
                <a:gd name="connsiteY10" fmla="*/ 765764 h 820578"/>
                <a:gd name="connsiteX11" fmla="*/ 472241 w 649871"/>
                <a:gd name="connsiteY11" fmla="*/ 740466 h 820578"/>
                <a:gd name="connsiteX12" fmla="*/ 434293 w 649871"/>
                <a:gd name="connsiteY12" fmla="*/ 732033 h 820578"/>
                <a:gd name="connsiteX13" fmla="*/ 480673 w 649871"/>
                <a:gd name="connsiteY13" fmla="*/ 698301 h 820578"/>
                <a:gd name="connsiteX14" fmla="*/ 472241 w 649871"/>
                <a:gd name="connsiteY14" fmla="*/ 656137 h 820578"/>
                <a:gd name="connsiteX15" fmla="*/ 421643 w 649871"/>
                <a:gd name="connsiteY15" fmla="*/ 647704 h 820578"/>
                <a:gd name="connsiteX16" fmla="*/ 312016 w 649871"/>
                <a:gd name="connsiteY16" fmla="*/ 660354 h 820578"/>
                <a:gd name="connsiteX17" fmla="*/ 295150 w 649871"/>
                <a:gd name="connsiteY17" fmla="*/ 622406 h 820578"/>
                <a:gd name="connsiteX18" fmla="*/ 244553 w 649871"/>
                <a:gd name="connsiteY18" fmla="*/ 592890 h 820578"/>
                <a:gd name="connsiteX19" fmla="*/ 215038 w 649871"/>
                <a:gd name="connsiteY19" fmla="*/ 601323 h 820578"/>
                <a:gd name="connsiteX20" fmla="*/ 156008 w 649871"/>
                <a:gd name="connsiteY20" fmla="*/ 554943 h 820578"/>
                <a:gd name="connsiteX21" fmla="*/ 93605 w 649871"/>
                <a:gd name="connsiteY21" fmla="*/ 554943 h 820578"/>
                <a:gd name="connsiteX22" fmla="*/ 91075 w 649871"/>
                <a:gd name="connsiteY22" fmla="*/ 504345 h 820578"/>
                <a:gd name="connsiteX23" fmla="*/ 98664 w 649871"/>
                <a:gd name="connsiteY23" fmla="*/ 491696 h 820578"/>
                <a:gd name="connsiteX24" fmla="*/ 113843 w 649871"/>
                <a:gd name="connsiteY24" fmla="*/ 466397 h 820578"/>
                <a:gd name="connsiteX25" fmla="*/ 131552 w 649871"/>
                <a:gd name="connsiteY25" fmla="*/ 428449 h 820578"/>
                <a:gd name="connsiteX26" fmla="*/ 113843 w 649871"/>
                <a:gd name="connsiteY26" fmla="*/ 398091 h 820578"/>
                <a:gd name="connsiteX27" fmla="*/ 83485 w 649871"/>
                <a:gd name="connsiteY27" fmla="*/ 382912 h 820578"/>
                <a:gd name="connsiteX28" fmla="*/ 75895 w 649871"/>
                <a:gd name="connsiteY28" fmla="*/ 370263 h 820578"/>
                <a:gd name="connsiteX29" fmla="*/ 88545 w 649871"/>
                <a:gd name="connsiteY29" fmla="*/ 329785 h 820578"/>
                <a:gd name="connsiteX30" fmla="*/ 78425 w 649871"/>
                <a:gd name="connsiteY30" fmla="*/ 296896 h 820578"/>
                <a:gd name="connsiteX31" fmla="*/ 129023 w 649871"/>
                <a:gd name="connsiteY31" fmla="*/ 261478 h 820578"/>
                <a:gd name="connsiteX32" fmla="*/ 88545 w 649871"/>
                <a:gd name="connsiteY32" fmla="*/ 236180 h 820578"/>
                <a:gd name="connsiteX33" fmla="*/ 88545 w 649871"/>
                <a:gd name="connsiteY33" fmla="*/ 223530 h 820578"/>
                <a:gd name="connsiteX34" fmla="*/ 111314 w 649871"/>
                <a:gd name="connsiteY34" fmla="*/ 208351 h 820578"/>
                <a:gd name="connsiteX35" fmla="*/ 113843 w 649871"/>
                <a:gd name="connsiteY35" fmla="*/ 185582 h 820578"/>
                <a:gd name="connsiteX36" fmla="*/ 40477 w 649871"/>
                <a:gd name="connsiteY36" fmla="*/ 142575 h 820578"/>
                <a:gd name="connsiteX37" fmla="*/ 43007 w 649871"/>
                <a:gd name="connsiteY37" fmla="*/ 102097 h 820578"/>
                <a:gd name="connsiteX38" fmla="*/ 15179 w 649871"/>
                <a:gd name="connsiteY38" fmla="*/ 86918 h 820578"/>
                <a:gd name="connsiteX39" fmla="*/ 27828 w 649871"/>
                <a:gd name="connsiteY39" fmla="*/ 48970 h 820578"/>
                <a:gd name="connsiteX40" fmla="*/ 0 w 649871"/>
                <a:gd name="connsiteY40" fmla="*/ 28731 h 820578"/>
                <a:gd name="connsiteX0" fmla="*/ 0 w 649871"/>
                <a:gd name="connsiteY0" fmla="*/ 146685 h 967263"/>
                <a:gd name="connsiteX1" fmla="*/ 291217 w 649871"/>
                <a:gd name="connsiteY1" fmla="*/ 0 h 967263"/>
                <a:gd name="connsiteX2" fmla="*/ 649871 w 649871"/>
                <a:gd name="connsiteY2" fmla="*/ 146685 h 967263"/>
                <a:gd name="connsiteX3" fmla="*/ 649871 w 649871"/>
                <a:gd name="connsiteY3" fmla="*/ 886739 h 967263"/>
                <a:gd name="connsiteX4" fmla="*/ 645115 w 649871"/>
                <a:gd name="connsiteY4" fmla="*/ 882934 h 967263"/>
                <a:gd name="connsiteX5" fmla="*/ 636682 w 649871"/>
                <a:gd name="connsiteY5" fmla="*/ 916666 h 967263"/>
                <a:gd name="connsiteX6" fmla="*/ 602950 w 649871"/>
                <a:gd name="connsiteY6" fmla="*/ 920882 h 967263"/>
                <a:gd name="connsiteX7" fmla="*/ 581868 w 649871"/>
                <a:gd name="connsiteY7" fmla="*/ 967263 h 967263"/>
                <a:gd name="connsiteX8" fmla="*/ 560786 w 649871"/>
                <a:gd name="connsiteY8" fmla="*/ 967263 h 967263"/>
                <a:gd name="connsiteX9" fmla="*/ 539704 w 649871"/>
                <a:gd name="connsiteY9" fmla="*/ 963047 h 967263"/>
                <a:gd name="connsiteX10" fmla="*/ 535487 w 649871"/>
                <a:gd name="connsiteY10" fmla="*/ 937748 h 967263"/>
                <a:gd name="connsiteX11" fmla="*/ 472241 w 649871"/>
                <a:gd name="connsiteY11" fmla="*/ 912449 h 967263"/>
                <a:gd name="connsiteX12" fmla="*/ 472241 w 649871"/>
                <a:gd name="connsiteY12" fmla="*/ 887151 h 967263"/>
                <a:gd name="connsiteX13" fmla="*/ 434293 w 649871"/>
                <a:gd name="connsiteY13" fmla="*/ 878718 h 967263"/>
                <a:gd name="connsiteX14" fmla="*/ 480673 w 649871"/>
                <a:gd name="connsiteY14" fmla="*/ 844986 h 967263"/>
                <a:gd name="connsiteX15" fmla="*/ 472241 w 649871"/>
                <a:gd name="connsiteY15" fmla="*/ 802822 h 967263"/>
                <a:gd name="connsiteX16" fmla="*/ 421643 w 649871"/>
                <a:gd name="connsiteY16" fmla="*/ 794389 h 967263"/>
                <a:gd name="connsiteX17" fmla="*/ 312016 w 649871"/>
                <a:gd name="connsiteY17" fmla="*/ 807039 h 967263"/>
                <a:gd name="connsiteX18" fmla="*/ 295150 w 649871"/>
                <a:gd name="connsiteY18" fmla="*/ 769091 h 967263"/>
                <a:gd name="connsiteX19" fmla="*/ 244553 w 649871"/>
                <a:gd name="connsiteY19" fmla="*/ 739575 h 967263"/>
                <a:gd name="connsiteX20" fmla="*/ 215038 w 649871"/>
                <a:gd name="connsiteY20" fmla="*/ 748008 h 967263"/>
                <a:gd name="connsiteX21" fmla="*/ 156008 w 649871"/>
                <a:gd name="connsiteY21" fmla="*/ 701628 h 967263"/>
                <a:gd name="connsiteX22" fmla="*/ 93605 w 649871"/>
                <a:gd name="connsiteY22" fmla="*/ 701628 h 967263"/>
                <a:gd name="connsiteX23" fmla="*/ 91075 w 649871"/>
                <a:gd name="connsiteY23" fmla="*/ 651030 h 967263"/>
                <a:gd name="connsiteX24" fmla="*/ 98664 w 649871"/>
                <a:gd name="connsiteY24" fmla="*/ 638381 h 967263"/>
                <a:gd name="connsiteX25" fmla="*/ 113843 w 649871"/>
                <a:gd name="connsiteY25" fmla="*/ 613082 h 967263"/>
                <a:gd name="connsiteX26" fmla="*/ 131552 w 649871"/>
                <a:gd name="connsiteY26" fmla="*/ 575134 h 967263"/>
                <a:gd name="connsiteX27" fmla="*/ 113843 w 649871"/>
                <a:gd name="connsiteY27" fmla="*/ 544776 h 967263"/>
                <a:gd name="connsiteX28" fmla="*/ 83485 w 649871"/>
                <a:gd name="connsiteY28" fmla="*/ 529597 h 967263"/>
                <a:gd name="connsiteX29" fmla="*/ 75895 w 649871"/>
                <a:gd name="connsiteY29" fmla="*/ 516948 h 967263"/>
                <a:gd name="connsiteX30" fmla="*/ 88545 w 649871"/>
                <a:gd name="connsiteY30" fmla="*/ 476470 h 967263"/>
                <a:gd name="connsiteX31" fmla="*/ 78425 w 649871"/>
                <a:gd name="connsiteY31" fmla="*/ 443581 h 967263"/>
                <a:gd name="connsiteX32" fmla="*/ 129023 w 649871"/>
                <a:gd name="connsiteY32" fmla="*/ 408163 h 967263"/>
                <a:gd name="connsiteX33" fmla="*/ 88545 w 649871"/>
                <a:gd name="connsiteY33" fmla="*/ 382865 h 967263"/>
                <a:gd name="connsiteX34" fmla="*/ 88545 w 649871"/>
                <a:gd name="connsiteY34" fmla="*/ 370215 h 967263"/>
                <a:gd name="connsiteX35" fmla="*/ 111314 w 649871"/>
                <a:gd name="connsiteY35" fmla="*/ 355036 h 967263"/>
                <a:gd name="connsiteX36" fmla="*/ 113843 w 649871"/>
                <a:gd name="connsiteY36" fmla="*/ 332267 h 967263"/>
                <a:gd name="connsiteX37" fmla="*/ 40477 w 649871"/>
                <a:gd name="connsiteY37" fmla="*/ 289260 h 967263"/>
                <a:gd name="connsiteX38" fmla="*/ 43007 w 649871"/>
                <a:gd name="connsiteY38" fmla="*/ 248782 h 967263"/>
                <a:gd name="connsiteX39" fmla="*/ 15179 w 649871"/>
                <a:gd name="connsiteY39" fmla="*/ 233603 h 967263"/>
                <a:gd name="connsiteX40" fmla="*/ 27828 w 649871"/>
                <a:gd name="connsiteY40" fmla="*/ 195655 h 967263"/>
                <a:gd name="connsiteX41" fmla="*/ 0 w 649871"/>
                <a:gd name="connsiteY41" fmla="*/ 175416 h 967263"/>
                <a:gd name="connsiteX42" fmla="*/ 0 w 649871"/>
                <a:gd name="connsiteY42" fmla="*/ 146685 h 967263"/>
                <a:gd name="connsiteX0" fmla="*/ 291217 w 649871"/>
                <a:gd name="connsiteY0" fmla="*/ 0 h 967263"/>
                <a:gd name="connsiteX1" fmla="*/ 649871 w 649871"/>
                <a:gd name="connsiteY1" fmla="*/ 146685 h 967263"/>
                <a:gd name="connsiteX2" fmla="*/ 649871 w 649871"/>
                <a:gd name="connsiteY2" fmla="*/ 886739 h 967263"/>
                <a:gd name="connsiteX3" fmla="*/ 645115 w 649871"/>
                <a:gd name="connsiteY3" fmla="*/ 882934 h 967263"/>
                <a:gd name="connsiteX4" fmla="*/ 636682 w 649871"/>
                <a:gd name="connsiteY4" fmla="*/ 916666 h 967263"/>
                <a:gd name="connsiteX5" fmla="*/ 602950 w 649871"/>
                <a:gd name="connsiteY5" fmla="*/ 920882 h 967263"/>
                <a:gd name="connsiteX6" fmla="*/ 581868 w 649871"/>
                <a:gd name="connsiteY6" fmla="*/ 967263 h 967263"/>
                <a:gd name="connsiteX7" fmla="*/ 560786 w 649871"/>
                <a:gd name="connsiteY7" fmla="*/ 967263 h 967263"/>
                <a:gd name="connsiteX8" fmla="*/ 539704 w 649871"/>
                <a:gd name="connsiteY8" fmla="*/ 963047 h 967263"/>
                <a:gd name="connsiteX9" fmla="*/ 535487 w 649871"/>
                <a:gd name="connsiteY9" fmla="*/ 937748 h 967263"/>
                <a:gd name="connsiteX10" fmla="*/ 472241 w 649871"/>
                <a:gd name="connsiteY10" fmla="*/ 912449 h 967263"/>
                <a:gd name="connsiteX11" fmla="*/ 472241 w 649871"/>
                <a:gd name="connsiteY11" fmla="*/ 887151 h 967263"/>
                <a:gd name="connsiteX12" fmla="*/ 434293 w 649871"/>
                <a:gd name="connsiteY12" fmla="*/ 878718 h 967263"/>
                <a:gd name="connsiteX13" fmla="*/ 480673 w 649871"/>
                <a:gd name="connsiteY13" fmla="*/ 844986 h 967263"/>
                <a:gd name="connsiteX14" fmla="*/ 472241 w 649871"/>
                <a:gd name="connsiteY14" fmla="*/ 802822 h 967263"/>
                <a:gd name="connsiteX15" fmla="*/ 421643 w 649871"/>
                <a:gd name="connsiteY15" fmla="*/ 794389 h 967263"/>
                <a:gd name="connsiteX16" fmla="*/ 312016 w 649871"/>
                <a:gd name="connsiteY16" fmla="*/ 807039 h 967263"/>
                <a:gd name="connsiteX17" fmla="*/ 295150 w 649871"/>
                <a:gd name="connsiteY17" fmla="*/ 769091 h 967263"/>
                <a:gd name="connsiteX18" fmla="*/ 244553 w 649871"/>
                <a:gd name="connsiteY18" fmla="*/ 739575 h 967263"/>
                <a:gd name="connsiteX19" fmla="*/ 215038 w 649871"/>
                <a:gd name="connsiteY19" fmla="*/ 748008 h 967263"/>
                <a:gd name="connsiteX20" fmla="*/ 156008 w 649871"/>
                <a:gd name="connsiteY20" fmla="*/ 701628 h 967263"/>
                <a:gd name="connsiteX21" fmla="*/ 93605 w 649871"/>
                <a:gd name="connsiteY21" fmla="*/ 701628 h 967263"/>
                <a:gd name="connsiteX22" fmla="*/ 91075 w 649871"/>
                <a:gd name="connsiteY22" fmla="*/ 651030 h 967263"/>
                <a:gd name="connsiteX23" fmla="*/ 98664 w 649871"/>
                <a:gd name="connsiteY23" fmla="*/ 638381 h 967263"/>
                <a:gd name="connsiteX24" fmla="*/ 113843 w 649871"/>
                <a:gd name="connsiteY24" fmla="*/ 613082 h 967263"/>
                <a:gd name="connsiteX25" fmla="*/ 131552 w 649871"/>
                <a:gd name="connsiteY25" fmla="*/ 575134 h 967263"/>
                <a:gd name="connsiteX26" fmla="*/ 113843 w 649871"/>
                <a:gd name="connsiteY26" fmla="*/ 544776 h 967263"/>
                <a:gd name="connsiteX27" fmla="*/ 83485 w 649871"/>
                <a:gd name="connsiteY27" fmla="*/ 529597 h 967263"/>
                <a:gd name="connsiteX28" fmla="*/ 75895 w 649871"/>
                <a:gd name="connsiteY28" fmla="*/ 516948 h 967263"/>
                <a:gd name="connsiteX29" fmla="*/ 88545 w 649871"/>
                <a:gd name="connsiteY29" fmla="*/ 476470 h 967263"/>
                <a:gd name="connsiteX30" fmla="*/ 78425 w 649871"/>
                <a:gd name="connsiteY30" fmla="*/ 443581 h 967263"/>
                <a:gd name="connsiteX31" fmla="*/ 129023 w 649871"/>
                <a:gd name="connsiteY31" fmla="*/ 408163 h 967263"/>
                <a:gd name="connsiteX32" fmla="*/ 88545 w 649871"/>
                <a:gd name="connsiteY32" fmla="*/ 382865 h 967263"/>
                <a:gd name="connsiteX33" fmla="*/ 88545 w 649871"/>
                <a:gd name="connsiteY33" fmla="*/ 370215 h 967263"/>
                <a:gd name="connsiteX34" fmla="*/ 111314 w 649871"/>
                <a:gd name="connsiteY34" fmla="*/ 355036 h 967263"/>
                <a:gd name="connsiteX35" fmla="*/ 113843 w 649871"/>
                <a:gd name="connsiteY35" fmla="*/ 332267 h 967263"/>
                <a:gd name="connsiteX36" fmla="*/ 40477 w 649871"/>
                <a:gd name="connsiteY36" fmla="*/ 289260 h 967263"/>
                <a:gd name="connsiteX37" fmla="*/ 43007 w 649871"/>
                <a:gd name="connsiteY37" fmla="*/ 248782 h 967263"/>
                <a:gd name="connsiteX38" fmla="*/ 15179 w 649871"/>
                <a:gd name="connsiteY38" fmla="*/ 233603 h 967263"/>
                <a:gd name="connsiteX39" fmla="*/ 27828 w 649871"/>
                <a:gd name="connsiteY39" fmla="*/ 195655 h 967263"/>
                <a:gd name="connsiteX40" fmla="*/ 0 w 649871"/>
                <a:gd name="connsiteY40" fmla="*/ 175416 h 967263"/>
                <a:gd name="connsiteX41" fmla="*/ 0 w 649871"/>
                <a:gd name="connsiteY41" fmla="*/ 146685 h 967263"/>
                <a:gd name="connsiteX42" fmla="*/ 382657 w 649871"/>
                <a:gd name="connsiteY42" fmla="*/ 91440 h 967263"/>
                <a:gd name="connsiteX0" fmla="*/ 649871 w 649871"/>
                <a:gd name="connsiteY0" fmla="*/ 83628 h 904206"/>
                <a:gd name="connsiteX1" fmla="*/ 649871 w 649871"/>
                <a:gd name="connsiteY1" fmla="*/ 823682 h 904206"/>
                <a:gd name="connsiteX2" fmla="*/ 645115 w 649871"/>
                <a:gd name="connsiteY2" fmla="*/ 819877 h 904206"/>
                <a:gd name="connsiteX3" fmla="*/ 636682 w 649871"/>
                <a:gd name="connsiteY3" fmla="*/ 853609 h 904206"/>
                <a:gd name="connsiteX4" fmla="*/ 602950 w 649871"/>
                <a:gd name="connsiteY4" fmla="*/ 857825 h 904206"/>
                <a:gd name="connsiteX5" fmla="*/ 581868 w 649871"/>
                <a:gd name="connsiteY5" fmla="*/ 904206 h 904206"/>
                <a:gd name="connsiteX6" fmla="*/ 560786 w 649871"/>
                <a:gd name="connsiteY6" fmla="*/ 904206 h 904206"/>
                <a:gd name="connsiteX7" fmla="*/ 539704 w 649871"/>
                <a:gd name="connsiteY7" fmla="*/ 899990 h 904206"/>
                <a:gd name="connsiteX8" fmla="*/ 535487 w 649871"/>
                <a:gd name="connsiteY8" fmla="*/ 874691 h 904206"/>
                <a:gd name="connsiteX9" fmla="*/ 472241 w 649871"/>
                <a:gd name="connsiteY9" fmla="*/ 849392 h 904206"/>
                <a:gd name="connsiteX10" fmla="*/ 472241 w 649871"/>
                <a:gd name="connsiteY10" fmla="*/ 824094 h 904206"/>
                <a:gd name="connsiteX11" fmla="*/ 434293 w 649871"/>
                <a:gd name="connsiteY11" fmla="*/ 815661 h 904206"/>
                <a:gd name="connsiteX12" fmla="*/ 480673 w 649871"/>
                <a:gd name="connsiteY12" fmla="*/ 781929 h 904206"/>
                <a:gd name="connsiteX13" fmla="*/ 472241 w 649871"/>
                <a:gd name="connsiteY13" fmla="*/ 739765 h 904206"/>
                <a:gd name="connsiteX14" fmla="*/ 421643 w 649871"/>
                <a:gd name="connsiteY14" fmla="*/ 731332 h 904206"/>
                <a:gd name="connsiteX15" fmla="*/ 312016 w 649871"/>
                <a:gd name="connsiteY15" fmla="*/ 743982 h 904206"/>
                <a:gd name="connsiteX16" fmla="*/ 295150 w 649871"/>
                <a:gd name="connsiteY16" fmla="*/ 706034 h 904206"/>
                <a:gd name="connsiteX17" fmla="*/ 244553 w 649871"/>
                <a:gd name="connsiteY17" fmla="*/ 676518 h 904206"/>
                <a:gd name="connsiteX18" fmla="*/ 215038 w 649871"/>
                <a:gd name="connsiteY18" fmla="*/ 684951 h 904206"/>
                <a:gd name="connsiteX19" fmla="*/ 156008 w 649871"/>
                <a:gd name="connsiteY19" fmla="*/ 638571 h 904206"/>
                <a:gd name="connsiteX20" fmla="*/ 93605 w 649871"/>
                <a:gd name="connsiteY20" fmla="*/ 638571 h 904206"/>
                <a:gd name="connsiteX21" fmla="*/ 91075 w 649871"/>
                <a:gd name="connsiteY21" fmla="*/ 587973 h 904206"/>
                <a:gd name="connsiteX22" fmla="*/ 98664 w 649871"/>
                <a:gd name="connsiteY22" fmla="*/ 575324 h 904206"/>
                <a:gd name="connsiteX23" fmla="*/ 113843 w 649871"/>
                <a:gd name="connsiteY23" fmla="*/ 550025 h 904206"/>
                <a:gd name="connsiteX24" fmla="*/ 131552 w 649871"/>
                <a:gd name="connsiteY24" fmla="*/ 512077 h 904206"/>
                <a:gd name="connsiteX25" fmla="*/ 113843 w 649871"/>
                <a:gd name="connsiteY25" fmla="*/ 481719 h 904206"/>
                <a:gd name="connsiteX26" fmla="*/ 83485 w 649871"/>
                <a:gd name="connsiteY26" fmla="*/ 466540 h 904206"/>
                <a:gd name="connsiteX27" fmla="*/ 75895 w 649871"/>
                <a:gd name="connsiteY27" fmla="*/ 453891 h 904206"/>
                <a:gd name="connsiteX28" fmla="*/ 88545 w 649871"/>
                <a:gd name="connsiteY28" fmla="*/ 413413 h 904206"/>
                <a:gd name="connsiteX29" fmla="*/ 78425 w 649871"/>
                <a:gd name="connsiteY29" fmla="*/ 380524 h 904206"/>
                <a:gd name="connsiteX30" fmla="*/ 129023 w 649871"/>
                <a:gd name="connsiteY30" fmla="*/ 345106 h 904206"/>
                <a:gd name="connsiteX31" fmla="*/ 88545 w 649871"/>
                <a:gd name="connsiteY31" fmla="*/ 319808 h 904206"/>
                <a:gd name="connsiteX32" fmla="*/ 88545 w 649871"/>
                <a:gd name="connsiteY32" fmla="*/ 307158 h 904206"/>
                <a:gd name="connsiteX33" fmla="*/ 111314 w 649871"/>
                <a:gd name="connsiteY33" fmla="*/ 291979 h 904206"/>
                <a:gd name="connsiteX34" fmla="*/ 113843 w 649871"/>
                <a:gd name="connsiteY34" fmla="*/ 269210 h 904206"/>
                <a:gd name="connsiteX35" fmla="*/ 40477 w 649871"/>
                <a:gd name="connsiteY35" fmla="*/ 226203 h 904206"/>
                <a:gd name="connsiteX36" fmla="*/ 43007 w 649871"/>
                <a:gd name="connsiteY36" fmla="*/ 185725 h 904206"/>
                <a:gd name="connsiteX37" fmla="*/ 15179 w 649871"/>
                <a:gd name="connsiteY37" fmla="*/ 170546 h 904206"/>
                <a:gd name="connsiteX38" fmla="*/ 27828 w 649871"/>
                <a:gd name="connsiteY38" fmla="*/ 132598 h 904206"/>
                <a:gd name="connsiteX39" fmla="*/ 0 w 649871"/>
                <a:gd name="connsiteY39" fmla="*/ 112359 h 904206"/>
                <a:gd name="connsiteX40" fmla="*/ 0 w 649871"/>
                <a:gd name="connsiteY40" fmla="*/ 83628 h 904206"/>
                <a:gd name="connsiteX41" fmla="*/ 382657 w 649871"/>
                <a:gd name="connsiteY41" fmla="*/ 28383 h 904206"/>
                <a:gd name="connsiteX0" fmla="*/ 649871 w 649871"/>
                <a:gd name="connsiteY0" fmla="*/ 0 h 820578"/>
                <a:gd name="connsiteX1" fmla="*/ 649871 w 649871"/>
                <a:gd name="connsiteY1" fmla="*/ 740054 h 820578"/>
                <a:gd name="connsiteX2" fmla="*/ 645115 w 649871"/>
                <a:gd name="connsiteY2" fmla="*/ 736249 h 820578"/>
                <a:gd name="connsiteX3" fmla="*/ 636682 w 649871"/>
                <a:gd name="connsiteY3" fmla="*/ 769981 h 820578"/>
                <a:gd name="connsiteX4" fmla="*/ 602950 w 649871"/>
                <a:gd name="connsiteY4" fmla="*/ 774197 h 820578"/>
                <a:gd name="connsiteX5" fmla="*/ 581868 w 649871"/>
                <a:gd name="connsiteY5" fmla="*/ 820578 h 820578"/>
                <a:gd name="connsiteX6" fmla="*/ 560786 w 649871"/>
                <a:gd name="connsiteY6" fmla="*/ 820578 h 820578"/>
                <a:gd name="connsiteX7" fmla="*/ 539704 w 649871"/>
                <a:gd name="connsiteY7" fmla="*/ 816362 h 820578"/>
                <a:gd name="connsiteX8" fmla="*/ 535487 w 649871"/>
                <a:gd name="connsiteY8" fmla="*/ 791063 h 820578"/>
                <a:gd name="connsiteX9" fmla="*/ 472241 w 649871"/>
                <a:gd name="connsiteY9" fmla="*/ 765764 h 820578"/>
                <a:gd name="connsiteX10" fmla="*/ 472241 w 649871"/>
                <a:gd name="connsiteY10" fmla="*/ 740466 h 820578"/>
                <a:gd name="connsiteX11" fmla="*/ 434293 w 649871"/>
                <a:gd name="connsiteY11" fmla="*/ 732033 h 820578"/>
                <a:gd name="connsiteX12" fmla="*/ 480673 w 649871"/>
                <a:gd name="connsiteY12" fmla="*/ 698301 h 820578"/>
                <a:gd name="connsiteX13" fmla="*/ 472241 w 649871"/>
                <a:gd name="connsiteY13" fmla="*/ 656137 h 820578"/>
                <a:gd name="connsiteX14" fmla="*/ 421643 w 649871"/>
                <a:gd name="connsiteY14" fmla="*/ 647704 h 820578"/>
                <a:gd name="connsiteX15" fmla="*/ 312016 w 649871"/>
                <a:gd name="connsiteY15" fmla="*/ 660354 h 820578"/>
                <a:gd name="connsiteX16" fmla="*/ 295150 w 649871"/>
                <a:gd name="connsiteY16" fmla="*/ 622406 h 820578"/>
                <a:gd name="connsiteX17" fmla="*/ 244553 w 649871"/>
                <a:gd name="connsiteY17" fmla="*/ 592890 h 820578"/>
                <a:gd name="connsiteX18" fmla="*/ 215038 w 649871"/>
                <a:gd name="connsiteY18" fmla="*/ 601323 h 820578"/>
                <a:gd name="connsiteX19" fmla="*/ 156008 w 649871"/>
                <a:gd name="connsiteY19" fmla="*/ 554943 h 820578"/>
                <a:gd name="connsiteX20" fmla="*/ 93605 w 649871"/>
                <a:gd name="connsiteY20" fmla="*/ 554943 h 820578"/>
                <a:gd name="connsiteX21" fmla="*/ 91075 w 649871"/>
                <a:gd name="connsiteY21" fmla="*/ 504345 h 820578"/>
                <a:gd name="connsiteX22" fmla="*/ 98664 w 649871"/>
                <a:gd name="connsiteY22" fmla="*/ 491696 h 820578"/>
                <a:gd name="connsiteX23" fmla="*/ 113843 w 649871"/>
                <a:gd name="connsiteY23" fmla="*/ 466397 h 820578"/>
                <a:gd name="connsiteX24" fmla="*/ 131552 w 649871"/>
                <a:gd name="connsiteY24" fmla="*/ 428449 h 820578"/>
                <a:gd name="connsiteX25" fmla="*/ 113843 w 649871"/>
                <a:gd name="connsiteY25" fmla="*/ 398091 h 820578"/>
                <a:gd name="connsiteX26" fmla="*/ 83485 w 649871"/>
                <a:gd name="connsiteY26" fmla="*/ 382912 h 820578"/>
                <a:gd name="connsiteX27" fmla="*/ 75895 w 649871"/>
                <a:gd name="connsiteY27" fmla="*/ 370263 h 820578"/>
                <a:gd name="connsiteX28" fmla="*/ 88545 w 649871"/>
                <a:gd name="connsiteY28" fmla="*/ 329785 h 820578"/>
                <a:gd name="connsiteX29" fmla="*/ 78425 w 649871"/>
                <a:gd name="connsiteY29" fmla="*/ 296896 h 820578"/>
                <a:gd name="connsiteX30" fmla="*/ 129023 w 649871"/>
                <a:gd name="connsiteY30" fmla="*/ 261478 h 820578"/>
                <a:gd name="connsiteX31" fmla="*/ 88545 w 649871"/>
                <a:gd name="connsiteY31" fmla="*/ 236180 h 820578"/>
                <a:gd name="connsiteX32" fmla="*/ 88545 w 649871"/>
                <a:gd name="connsiteY32" fmla="*/ 223530 h 820578"/>
                <a:gd name="connsiteX33" fmla="*/ 111314 w 649871"/>
                <a:gd name="connsiteY33" fmla="*/ 208351 h 820578"/>
                <a:gd name="connsiteX34" fmla="*/ 113843 w 649871"/>
                <a:gd name="connsiteY34" fmla="*/ 185582 h 820578"/>
                <a:gd name="connsiteX35" fmla="*/ 40477 w 649871"/>
                <a:gd name="connsiteY35" fmla="*/ 142575 h 820578"/>
                <a:gd name="connsiteX36" fmla="*/ 43007 w 649871"/>
                <a:gd name="connsiteY36" fmla="*/ 102097 h 820578"/>
                <a:gd name="connsiteX37" fmla="*/ 15179 w 649871"/>
                <a:gd name="connsiteY37" fmla="*/ 86918 h 820578"/>
                <a:gd name="connsiteX38" fmla="*/ 27828 w 649871"/>
                <a:gd name="connsiteY38" fmla="*/ 48970 h 820578"/>
                <a:gd name="connsiteX39" fmla="*/ 0 w 649871"/>
                <a:gd name="connsiteY39" fmla="*/ 28731 h 820578"/>
                <a:gd name="connsiteX40" fmla="*/ 0 w 649871"/>
                <a:gd name="connsiteY40" fmla="*/ 0 h 82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9871" h="820578">
                  <a:moveTo>
                    <a:pt x="649871" y="0"/>
                  </a:moveTo>
                  <a:lnTo>
                    <a:pt x="649871" y="740054"/>
                  </a:lnTo>
                  <a:lnTo>
                    <a:pt x="645115" y="736249"/>
                  </a:lnTo>
                  <a:lnTo>
                    <a:pt x="636682" y="769981"/>
                  </a:lnTo>
                  <a:lnTo>
                    <a:pt x="602950" y="774197"/>
                  </a:lnTo>
                  <a:lnTo>
                    <a:pt x="581868" y="820578"/>
                  </a:lnTo>
                  <a:lnTo>
                    <a:pt x="560786" y="820578"/>
                  </a:lnTo>
                  <a:lnTo>
                    <a:pt x="539704" y="816362"/>
                  </a:lnTo>
                  <a:lnTo>
                    <a:pt x="535487" y="791063"/>
                  </a:lnTo>
                  <a:lnTo>
                    <a:pt x="472241" y="765764"/>
                  </a:lnTo>
                  <a:lnTo>
                    <a:pt x="472241" y="740466"/>
                  </a:lnTo>
                  <a:lnTo>
                    <a:pt x="434293" y="732033"/>
                  </a:lnTo>
                  <a:lnTo>
                    <a:pt x="480673" y="698301"/>
                  </a:lnTo>
                  <a:lnTo>
                    <a:pt x="472241" y="656137"/>
                  </a:lnTo>
                  <a:lnTo>
                    <a:pt x="421643" y="647704"/>
                  </a:lnTo>
                  <a:lnTo>
                    <a:pt x="312016" y="660354"/>
                  </a:lnTo>
                  <a:lnTo>
                    <a:pt x="295150" y="622406"/>
                  </a:lnTo>
                  <a:lnTo>
                    <a:pt x="244553" y="592890"/>
                  </a:lnTo>
                  <a:lnTo>
                    <a:pt x="215038" y="601323"/>
                  </a:lnTo>
                  <a:lnTo>
                    <a:pt x="156008" y="554943"/>
                  </a:lnTo>
                  <a:lnTo>
                    <a:pt x="93605" y="554943"/>
                  </a:lnTo>
                  <a:lnTo>
                    <a:pt x="91075" y="504345"/>
                  </a:lnTo>
                  <a:lnTo>
                    <a:pt x="98664" y="491696"/>
                  </a:lnTo>
                  <a:lnTo>
                    <a:pt x="113843" y="466397"/>
                  </a:lnTo>
                  <a:lnTo>
                    <a:pt x="131552" y="428449"/>
                  </a:lnTo>
                  <a:lnTo>
                    <a:pt x="113843" y="398091"/>
                  </a:lnTo>
                  <a:lnTo>
                    <a:pt x="83485" y="382912"/>
                  </a:lnTo>
                  <a:lnTo>
                    <a:pt x="75895" y="370263"/>
                  </a:lnTo>
                  <a:lnTo>
                    <a:pt x="88545" y="329785"/>
                  </a:lnTo>
                  <a:lnTo>
                    <a:pt x="78425" y="296896"/>
                  </a:lnTo>
                  <a:lnTo>
                    <a:pt x="129023" y="261478"/>
                  </a:lnTo>
                  <a:lnTo>
                    <a:pt x="88545" y="236180"/>
                  </a:lnTo>
                  <a:lnTo>
                    <a:pt x="88545" y="223530"/>
                  </a:lnTo>
                  <a:lnTo>
                    <a:pt x="111314" y="208351"/>
                  </a:lnTo>
                  <a:lnTo>
                    <a:pt x="113843" y="185582"/>
                  </a:lnTo>
                  <a:lnTo>
                    <a:pt x="40477" y="142575"/>
                  </a:lnTo>
                  <a:lnTo>
                    <a:pt x="43007" y="102097"/>
                  </a:lnTo>
                  <a:lnTo>
                    <a:pt x="15179" y="86918"/>
                  </a:lnTo>
                  <a:lnTo>
                    <a:pt x="27828" y="48970"/>
                  </a:lnTo>
                  <a:lnTo>
                    <a:pt x="0" y="28731"/>
                  </a:lnTo>
                  <a:lnTo>
                    <a:pt x="0" y="0"/>
                  </a:lnTo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A15C335-0CC3-AF28-983C-EAAB6037291B}"/>
                </a:ext>
              </a:extLst>
            </p:cNvPr>
            <p:cNvSpPr/>
            <p:nvPr/>
          </p:nvSpPr>
          <p:spPr>
            <a:xfrm>
              <a:off x="4529211" y="4075642"/>
              <a:ext cx="1115668" cy="1803792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78F0B30-B94E-F640-3937-10F3BE5F83C5}"/>
                </a:ext>
              </a:extLst>
            </p:cNvPr>
            <p:cNvSpPr/>
            <p:nvPr/>
          </p:nvSpPr>
          <p:spPr>
            <a:xfrm>
              <a:off x="4857734" y="3743326"/>
              <a:ext cx="949062" cy="663727"/>
            </a:xfrm>
            <a:custGeom>
              <a:avLst/>
              <a:gdLst>
                <a:gd name="connsiteX0" fmla="*/ 143263 w 949062"/>
                <a:gd name="connsiteY0" fmla="*/ 0 h 663727"/>
                <a:gd name="connsiteX1" fmla="*/ 817508 w 949062"/>
                <a:gd name="connsiteY1" fmla="*/ 0 h 663727"/>
                <a:gd name="connsiteX2" fmla="*/ 817508 w 949062"/>
                <a:gd name="connsiteY2" fmla="*/ 28732 h 663727"/>
                <a:gd name="connsiteX3" fmla="*/ 845337 w 949062"/>
                <a:gd name="connsiteY3" fmla="*/ 48970 h 663727"/>
                <a:gd name="connsiteX4" fmla="*/ 832688 w 949062"/>
                <a:gd name="connsiteY4" fmla="*/ 86918 h 663727"/>
                <a:gd name="connsiteX5" fmla="*/ 860516 w 949062"/>
                <a:gd name="connsiteY5" fmla="*/ 102098 h 663727"/>
                <a:gd name="connsiteX6" fmla="*/ 857986 w 949062"/>
                <a:gd name="connsiteY6" fmla="*/ 142575 h 663727"/>
                <a:gd name="connsiteX7" fmla="*/ 931352 w 949062"/>
                <a:gd name="connsiteY7" fmla="*/ 185583 h 663727"/>
                <a:gd name="connsiteX8" fmla="*/ 928823 w 949062"/>
                <a:gd name="connsiteY8" fmla="*/ 208352 h 663727"/>
                <a:gd name="connsiteX9" fmla="*/ 906054 w 949062"/>
                <a:gd name="connsiteY9" fmla="*/ 223531 h 663727"/>
                <a:gd name="connsiteX10" fmla="*/ 906054 w 949062"/>
                <a:gd name="connsiteY10" fmla="*/ 236180 h 663727"/>
                <a:gd name="connsiteX11" fmla="*/ 946532 w 949062"/>
                <a:gd name="connsiteY11" fmla="*/ 261479 h 663727"/>
                <a:gd name="connsiteX12" fmla="*/ 895934 w 949062"/>
                <a:gd name="connsiteY12" fmla="*/ 296897 h 663727"/>
                <a:gd name="connsiteX13" fmla="*/ 906054 w 949062"/>
                <a:gd name="connsiteY13" fmla="*/ 329785 h 663727"/>
                <a:gd name="connsiteX14" fmla="*/ 893404 w 949062"/>
                <a:gd name="connsiteY14" fmla="*/ 370263 h 663727"/>
                <a:gd name="connsiteX15" fmla="*/ 900994 w 949062"/>
                <a:gd name="connsiteY15" fmla="*/ 382912 h 663727"/>
                <a:gd name="connsiteX16" fmla="*/ 931352 w 949062"/>
                <a:gd name="connsiteY16" fmla="*/ 398092 h 663727"/>
                <a:gd name="connsiteX17" fmla="*/ 949062 w 949062"/>
                <a:gd name="connsiteY17" fmla="*/ 428450 h 663727"/>
                <a:gd name="connsiteX18" fmla="*/ 931352 w 949062"/>
                <a:gd name="connsiteY18" fmla="*/ 466398 h 663727"/>
                <a:gd name="connsiteX19" fmla="*/ 916173 w 949062"/>
                <a:gd name="connsiteY19" fmla="*/ 491696 h 663727"/>
                <a:gd name="connsiteX20" fmla="*/ 908584 w 949062"/>
                <a:gd name="connsiteY20" fmla="*/ 504346 h 663727"/>
                <a:gd name="connsiteX21" fmla="*/ 911114 w 949062"/>
                <a:gd name="connsiteY21" fmla="*/ 554943 h 663727"/>
                <a:gd name="connsiteX22" fmla="*/ 883285 w 949062"/>
                <a:gd name="connsiteY22" fmla="*/ 557473 h 663727"/>
                <a:gd name="connsiteX23" fmla="*/ 855456 w 949062"/>
                <a:gd name="connsiteY23" fmla="*/ 603010 h 663727"/>
                <a:gd name="connsiteX24" fmla="*/ 825098 w 949062"/>
                <a:gd name="connsiteY24" fmla="*/ 610600 h 663727"/>
                <a:gd name="connsiteX25" fmla="*/ 789680 w 949062"/>
                <a:gd name="connsiteY25" fmla="*/ 653608 h 663727"/>
                <a:gd name="connsiteX26" fmla="*/ 751732 w 949062"/>
                <a:gd name="connsiteY26" fmla="*/ 635899 h 663727"/>
                <a:gd name="connsiteX27" fmla="*/ 701135 w 949062"/>
                <a:gd name="connsiteY27" fmla="*/ 663727 h 663727"/>
                <a:gd name="connsiteX28" fmla="*/ 680896 w 949062"/>
                <a:gd name="connsiteY28" fmla="*/ 638428 h 663727"/>
                <a:gd name="connsiteX29" fmla="*/ 630298 w 949062"/>
                <a:gd name="connsiteY29" fmla="*/ 630839 h 663727"/>
                <a:gd name="connsiteX30" fmla="*/ 622709 w 949062"/>
                <a:gd name="connsiteY30" fmla="*/ 610600 h 663727"/>
                <a:gd name="connsiteX31" fmla="*/ 589821 w 949062"/>
                <a:gd name="connsiteY31" fmla="*/ 600481 h 663727"/>
                <a:gd name="connsiteX32" fmla="*/ 589821 w 949062"/>
                <a:gd name="connsiteY32" fmla="*/ 547353 h 663727"/>
                <a:gd name="connsiteX33" fmla="*/ 569582 w 949062"/>
                <a:gd name="connsiteY33" fmla="*/ 514465 h 663727"/>
                <a:gd name="connsiteX34" fmla="*/ 531634 w 949062"/>
                <a:gd name="connsiteY34" fmla="*/ 509406 h 663727"/>
                <a:gd name="connsiteX35" fmla="*/ 511395 w 949062"/>
                <a:gd name="connsiteY35" fmla="*/ 489167 h 663727"/>
                <a:gd name="connsiteX36" fmla="*/ 465857 w 949062"/>
                <a:gd name="connsiteY36" fmla="*/ 458808 h 663727"/>
                <a:gd name="connsiteX37" fmla="*/ 445618 w 949062"/>
                <a:gd name="connsiteY37" fmla="*/ 484107 h 663727"/>
                <a:gd name="connsiteX38" fmla="*/ 410200 w 949062"/>
                <a:gd name="connsiteY38" fmla="*/ 456278 h 663727"/>
                <a:gd name="connsiteX39" fmla="*/ 379842 w 949062"/>
                <a:gd name="connsiteY39" fmla="*/ 463868 h 663727"/>
                <a:gd name="connsiteX40" fmla="*/ 341894 w 949062"/>
                <a:gd name="connsiteY40" fmla="*/ 451219 h 663727"/>
                <a:gd name="connsiteX41" fmla="*/ 329244 w 949062"/>
                <a:gd name="connsiteY41" fmla="*/ 425920 h 663727"/>
                <a:gd name="connsiteX42" fmla="*/ 293826 w 949062"/>
                <a:gd name="connsiteY42" fmla="*/ 433510 h 663727"/>
                <a:gd name="connsiteX43" fmla="*/ 260938 w 949062"/>
                <a:gd name="connsiteY43" fmla="*/ 418330 h 663727"/>
                <a:gd name="connsiteX44" fmla="*/ 240699 w 949062"/>
                <a:gd name="connsiteY44" fmla="*/ 403151 h 663727"/>
                <a:gd name="connsiteX45" fmla="*/ 200221 w 949062"/>
                <a:gd name="connsiteY45" fmla="*/ 387972 h 663727"/>
                <a:gd name="connsiteX46" fmla="*/ 187572 w 949062"/>
                <a:gd name="connsiteY46" fmla="*/ 332315 h 663727"/>
                <a:gd name="connsiteX47" fmla="*/ 134445 w 949062"/>
                <a:gd name="connsiteY47" fmla="*/ 339905 h 663727"/>
                <a:gd name="connsiteX48" fmla="*/ 129385 w 949062"/>
                <a:gd name="connsiteY48" fmla="*/ 362673 h 663727"/>
                <a:gd name="connsiteX49" fmla="*/ 91437 w 949062"/>
                <a:gd name="connsiteY49" fmla="*/ 347494 h 663727"/>
                <a:gd name="connsiteX50" fmla="*/ 0 w 949062"/>
                <a:gd name="connsiteY50" fmla="*/ 347494 h 663727"/>
                <a:gd name="connsiteX51" fmla="*/ 13011 w 949062"/>
                <a:gd name="connsiteY51" fmla="*/ 301957 h 663727"/>
                <a:gd name="connsiteX52" fmla="*/ 33250 w 949062"/>
                <a:gd name="connsiteY52" fmla="*/ 271598 h 663727"/>
                <a:gd name="connsiteX53" fmla="*/ 33250 w 949062"/>
                <a:gd name="connsiteY53" fmla="*/ 246300 h 663727"/>
                <a:gd name="connsiteX54" fmla="*/ 25660 w 949062"/>
                <a:gd name="connsiteY54" fmla="*/ 221001 h 663727"/>
                <a:gd name="connsiteX55" fmla="*/ 45899 w 949062"/>
                <a:gd name="connsiteY55" fmla="*/ 177993 h 663727"/>
                <a:gd name="connsiteX56" fmla="*/ 40840 w 949062"/>
                <a:gd name="connsiteY56" fmla="*/ 150165 h 663727"/>
                <a:gd name="connsiteX57" fmla="*/ 56019 w 949062"/>
                <a:gd name="connsiteY57" fmla="*/ 122336 h 663727"/>
                <a:gd name="connsiteX58" fmla="*/ 99027 w 949062"/>
                <a:gd name="connsiteY58" fmla="*/ 119807 h 663727"/>
                <a:gd name="connsiteX0" fmla="*/ 143263 w 949062"/>
                <a:gd name="connsiteY0" fmla="*/ 85726 h 749453"/>
                <a:gd name="connsiteX1" fmla="*/ 407686 w 949062"/>
                <a:gd name="connsiteY1" fmla="*/ 0 h 749453"/>
                <a:gd name="connsiteX2" fmla="*/ 817508 w 949062"/>
                <a:gd name="connsiteY2" fmla="*/ 85726 h 749453"/>
                <a:gd name="connsiteX3" fmla="*/ 817508 w 949062"/>
                <a:gd name="connsiteY3" fmla="*/ 114458 h 749453"/>
                <a:gd name="connsiteX4" fmla="*/ 845337 w 949062"/>
                <a:gd name="connsiteY4" fmla="*/ 134696 h 749453"/>
                <a:gd name="connsiteX5" fmla="*/ 832688 w 949062"/>
                <a:gd name="connsiteY5" fmla="*/ 172644 h 749453"/>
                <a:gd name="connsiteX6" fmla="*/ 860516 w 949062"/>
                <a:gd name="connsiteY6" fmla="*/ 187824 h 749453"/>
                <a:gd name="connsiteX7" fmla="*/ 857986 w 949062"/>
                <a:gd name="connsiteY7" fmla="*/ 228301 h 749453"/>
                <a:gd name="connsiteX8" fmla="*/ 931352 w 949062"/>
                <a:gd name="connsiteY8" fmla="*/ 271309 h 749453"/>
                <a:gd name="connsiteX9" fmla="*/ 928823 w 949062"/>
                <a:gd name="connsiteY9" fmla="*/ 294078 h 749453"/>
                <a:gd name="connsiteX10" fmla="*/ 906054 w 949062"/>
                <a:gd name="connsiteY10" fmla="*/ 309257 h 749453"/>
                <a:gd name="connsiteX11" fmla="*/ 906054 w 949062"/>
                <a:gd name="connsiteY11" fmla="*/ 321906 h 749453"/>
                <a:gd name="connsiteX12" fmla="*/ 946532 w 949062"/>
                <a:gd name="connsiteY12" fmla="*/ 347205 h 749453"/>
                <a:gd name="connsiteX13" fmla="*/ 895934 w 949062"/>
                <a:gd name="connsiteY13" fmla="*/ 382623 h 749453"/>
                <a:gd name="connsiteX14" fmla="*/ 906054 w 949062"/>
                <a:gd name="connsiteY14" fmla="*/ 415511 h 749453"/>
                <a:gd name="connsiteX15" fmla="*/ 893404 w 949062"/>
                <a:gd name="connsiteY15" fmla="*/ 455989 h 749453"/>
                <a:gd name="connsiteX16" fmla="*/ 900994 w 949062"/>
                <a:gd name="connsiteY16" fmla="*/ 468638 h 749453"/>
                <a:gd name="connsiteX17" fmla="*/ 931352 w 949062"/>
                <a:gd name="connsiteY17" fmla="*/ 483818 h 749453"/>
                <a:gd name="connsiteX18" fmla="*/ 949062 w 949062"/>
                <a:gd name="connsiteY18" fmla="*/ 514176 h 749453"/>
                <a:gd name="connsiteX19" fmla="*/ 931352 w 949062"/>
                <a:gd name="connsiteY19" fmla="*/ 552124 h 749453"/>
                <a:gd name="connsiteX20" fmla="*/ 916173 w 949062"/>
                <a:gd name="connsiteY20" fmla="*/ 577422 h 749453"/>
                <a:gd name="connsiteX21" fmla="*/ 908584 w 949062"/>
                <a:gd name="connsiteY21" fmla="*/ 590072 h 749453"/>
                <a:gd name="connsiteX22" fmla="*/ 911114 w 949062"/>
                <a:gd name="connsiteY22" fmla="*/ 640669 h 749453"/>
                <a:gd name="connsiteX23" fmla="*/ 883285 w 949062"/>
                <a:gd name="connsiteY23" fmla="*/ 643199 h 749453"/>
                <a:gd name="connsiteX24" fmla="*/ 855456 w 949062"/>
                <a:gd name="connsiteY24" fmla="*/ 688736 h 749453"/>
                <a:gd name="connsiteX25" fmla="*/ 825098 w 949062"/>
                <a:gd name="connsiteY25" fmla="*/ 696326 h 749453"/>
                <a:gd name="connsiteX26" fmla="*/ 789680 w 949062"/>
                <a:gd name="connsiteY26" fmla="*/ 739334 h 749453"/>
                <a:gd name="connsiteX27" fmla="*/ 751732 w 949062"/>
                <a:gd name="connsiteY27" fmla="*/ 721625 h 749453"/>
                <a:gd name="connsiteX28" fmla="*/ 701135 w 949062"/>
                <a:gd name="connsiteY28" fmla="*/ 749453 h 749453"/>
                <a:gd name="connsiteX29" fmla="*/ 680896 w 949062"/>
                <a:gd name="connsiteY29" fmla="*/ 724154 h 749453"/>
                <a:gd name="connsiteX30" fmla="*/ 630298 w 949062"/>
                <a:gd name="connsiteY30" fmla="*/ 716565 h 749453"/>
                <a:gd name="connsiteX31" fmla="*/ 622709 w 949062"/>
                <a:gd name="connsiteY31" fmla="*/ 696326 h 749453"/>
                <a:gd name="connsiteX32" fmla="*/ 589821 w 949062"/>
                <a:gd name="connsiteY32" fmla="*/ 686207 h 749453"/>
                <a:gd name="connsiteX33" fmla="*/ 589821 w 949062"/>
                <a:gd name="connsiteY33" fmla="*/ 633079 h 749453"/>
                <a:gd name="connsiteX34" fmla="*/ 569582 w 949062"/>
                <a:gd name="connsiteY34" fmla="*/ 600191 h 749453"/>
                <a:gd name="connsiteX35" fmla="*/ 531634 w 949062"/>
                <a:gd name="connsiteY35" fmla="*/ 595132 h 749453"/>
                <a:gd name="connsiteX36" fmla="*/ 511395 w 949062"/>
                <a:gd name="connsiteY36" fmla="*/ 574893 h 749453"/>
                <a:gd name="connsiteX37" fmla="*/ 465857 w 949062"/>
                <a:gd name="connsiteY37" fmla="*/ 544534 h 749453"/>
                <a:gd name="connsiteX38" fmla="*/ 445618 w 949062"/>
                <a:gd name="connsiteY38" fmla="*/ 569833 h 749453"/>
                <a:gd name="connsiteX39" fmla="*/ 410200 w 949062"/>
                <a:gd name="connsiteY39" fmla="*/ 542004 h 749453"/>
                <a:gd name="connsiteX40" fmla="*/ 379842 w 949062"/>
                <a:gd name="connsiteY40" fmla="*/ 549594 h 749453"/>
                <a:gd name="connsiteX41" fmla="*/ 341894 w 949062"/>
                <a:gd name="connsiteY41" fmla="*/ 536945 h 749453"/>
                <a:gd name="connsiteX42" fmla="*/ 329244 w 949062"/>
                <a:gd name="connsiteY42" fmla="*/ 511646 h 749453"/>
                <a:gd name="connsiteX43" fmla="*/ 293826 w 949062"/>
                <a:gd name="connsiteY43" fmla="*/ 519236 h 749453"/>
                <a:gd name="connsiteX44" fmla="*/ 260938 w 949062"/>
                <a:gd name="connsiteY44" fmla="*/ 504056 h 749453"/>
                <a:gd name="connsiteX45" fmla="*/ 240699 w 949062"/>
                <a:gd name="connsiteY45" fmla="*/ 488877 h 749453"/>
                <a:gd name="connsiteX46" fmla="*/ 200221 w 949062"/>
                <a:gd name="connsiteY46" fmla="*/ 473698 h 749453"/>
                <a:gd name="connsiteX47" fmla="*/ 187572 w 949062"/>
                <a:gd name="connsiteY47" fmla="*/ 418041 h 749453"/>
                <a:gd name="connsiteX48" fmla="*/ 134445 w 949062"/>
                <a:gd name="connsiteY48" fmla="*/ 425631 h 749453"/>
                <a:gd name="connsiteX49" fmla="*/ 129385 w 949062"/>
                <a:gd name="connsiteY49" fmla="*/ 448399 h 749453"/>
                <a:gd name="connsiteX50" fmla="*/ 91437 w 949062"/>
                <a:gd name="connsiteY50" fmla="*/ 433220 h 749453"/>
                <a:gd name="connsiteX51" fmla="*/ 0 w 949062"/>
                <a:gd name="connsiteY51" fmla="*/ 433220 h 749453"/>
                <a:gd name="connsiteX52" fmla="*/ 13011 w 949062"/>
                <a:gd name="connsiteY52" fmla="*/ 387683 h 749453"/>
                <a:gd name="connsiteX53" fmla="*/ 33250 w 949062"/>
                <a:gd name="connsiteY53" fmla="*/ 357324 h 749453"/>
                <a:gd name="connsiteX54" fmla="*/ 33250 w 949062"/>
                <a:gd name="connsiteY54" fmla="*/ 332026 h 749453"/>
                <a:gd name="connsiteX55" fmla="*/ 25660 w 949062"/>
                <a:gd name="connsiteY55" fmla="*/ 306727 h 749453"/>
                <a:gd name="connsiteX56" fmla="*/ 45899 w 949062"/>
                <a:gd name="connsiteY56" fmla="*/ 263719 h 749453"/>
                <a:gd name="connsiteX57" fmla="*/ 40840 w 949062"/>
                <a:gd name="connsiteY57" fmla="*/ 235891 h 749453"/>
                <a:gd name="connsiteX58" fmla="*/ 56019 w 949062"/>
                <a:gd name="connsiteY58" fmla="*/ 208062 h 749453"/>
                <a:gd name="connsiteX59" fmla="*/ 99027 w 949062"/>
                <a:gd name="connsiteY59" fmla="*/ 205533 h 749453"/>
                <a:gd name="connsiteX60" fmla="*/ 143263 w 949062"/>
                <a:gd name="connsiteY60" fmla="*/ 85726 h 749453"/>
                <a:gd name="connsiteX0" fmla="*/ 407686 w 949062"/>
                <a:gd name="connsiteY0" fmla="*/ 0 h 749453"/>
                <a:gd name="connsiteX1" fmla="*/ 817508 w 949062"/>
                <a:gd name="connsiteY1" fmla="*/ 85726 h 749453"/>
                <a:gd name="connsiteX2" fmla="*/ 817508 w 949062"/>
                <a:gd name="connsiteY2" fmla="*/ 114458 h 749453"/>
                <a:gd name="connsiteX3" fmla="*/ 845337 w 949062"/>
                <a:gd name="connsiteY3" fmla="*/ 134696 h 749453"/>
                <a:gd name="connsiteX4" fmla="*/ 832688 w 949062"/>
                <a:gd name="connsiteY4" fmla="*/ 172644 h 749453"/>
                <a:gd name="connsiteX5" fmla="*/ 860516 w 949062"/>
                <a:gd name="connsiteY5" fmla="*/ 187824 h 749453"/>
                <a:gd name="connsiteX6" fmla="*/ 857986 w 949062"/>
                <a:gd name="connsiteY6" fmla="*/ 228301 h 749453"/>
                <a:gd name="connsiteX7" fmla="*/ 931352 w 949062"/>
                <a:gd name="connsiteY7" fmla="*/ 271309 h 749453"/>
                <a:gd name="connsiteX8" fmla="*/ 928823 w 949062"/>
                <a:gd name="connsiteY8" fmla="*/ 294078 h 749453"/>
                <a:gd name="connsiteX9" fmla="*/ 906054 w 949062"/>
                <a:gd name="connsiteY9" fmla="*/ 309257 h 749453"/>
                <a:gd name="connsiteX10" fmla="*/ 906054 w 949062"/>
                <a:gd name="connsiteY10" fmla="*/ 321906 h 749453"/>
                <a:gd name="connsiteX11" fmla="*/ 946532 w 949062"/>
                <a:gd name="connsiteY11" fmla="*/ 347205 h 749453"/>
                <a:gd name="connsiteX12" fmla="*/ 895934 w 949062"/>
                <a:gd name="connsiteY12" fmla="*/ 382623 h 749453"/>
                <a:gd name="connsiteX13" fmla="*/ 906054 w 949062"/>
                <a:gd name="connsiteY13" fmla="*/ 415511 h 749453"/>
                <a:gd name="connsiteX14" fmla="*/ 893404 w 949062"/>
                <a:gd name="connsiteY14" fmla="*/ 455989 h 749453"/>
                <a:gd name="connsiteX15" fmla="*/ 900994 w 949062"/>
                <a:gd name="connsiteY15" fmla="*/ 468638 h 749453"/>
                <a:gd name="connsiteX16" fmla="*/ 931352 w 949062"/>
                <a:gd name="connsiteY16" fmla="*/ 483818 h 749453"/>
                <a:gd name="connsiteX17" fmla="*/ 949062 w 949062"/>
                <a:gd name="connsiteY17" fmla="*/ 514176 h 749453"/>
                <a:gd name="connsiteX18" fmla="*/ 931352 w 949062"/>
                <a:gd name="connsiteY18" fmla="*/ 552124 h 749453"/>
                <a:gd name="connsiteX19" fmla="*/ 916173 w 949062"/>
                <a:gd name="connsiteY19" fmla="*/ 577422 h 749453"/>
                <a:gd name="connsiteX20" fmla="*/ 908584 w 949062"/>
                <a:gd name="connsiteY20" fmla="*/ 590072 h 749453"/>
                <a:gd name="connsiteX21" fmla="*/ 911114 w 949062"/>
                <a:gd name="connsiteY21" fmla="*/ 640669 h 749453"/>
                <a:gd name="connsiteX22" fmla="*/ 883285 w 949062"/>
                <a:gd name="connsiteY22" fmla="*/ 643199 h 749453"/>
                <a:gd name="connsiteX23" fmla="*/ 855456 w 949062"/>
                <a:gd name="connsiteY23" fmla="*/ 688736 h 749453"/>
                <a:gd name="connsiteX24" fmla="*/ 825098 w 949062"/>
                <a:gd name="connsiteY24" fmla="*/ 696326 h 749453"/>
                <a:gd name="connsiteX25" fmla="*/ 789680 w 949062"/>
                <a:gd name="connsiteY25" fmla="*/ 739334 h 749453"/>
                <a:gd name="connsiteX26" fmla="*/ 751732 w 949062"/>
                <a:gd name="connsiteY26" fmla="*/ 721625 h 749453"/>
                <a:gd name="connsiteX27" fmla="*/ 701135 w 949062"/>
                <a:gd name="connsiteY27" fmla="*/ 749453 h 749453"/>
                <a:gd name="connsiteX28" fmla="*/ 680896 w 949062"/>
                <a:gd name="connsiteY28" fmla="*/ 724154 h 749453"/>
                <a:gd name="connsiteX29" fmla="*/ 630298 w 949062"/>
                <a:gd name="connsiteY29" fmla="*/ 716565 h 749453"/>
                <a:gd name="connsiteX30" fmla="*/ 622709 w 949062"/>
                <a:gd name="connsiteY30" fmla="*/ 696326 h 749453"/>
                <a:gd name="connsiteX31" fmla="*/ 589821 w 949062"/>
                <a:gd name="connsiteY31" fmla="*/ 686207 h 749453"/>
                <a:gd name="connsiteX32" fmla="*/ 589821 w 949062"/>
                <a:gd name="connsiteY32" fmla="*/ 633079 h 749453"/>
                <a:gd name="connsiteX33" fmla="*/ 569582 w 949062"/>
                <a:gd name="connsiteY33" fmla="*/ 600191 h 749453"/>
                <a:gd name="connsiteX34" fmla="*/ 531634 w 949062"/>
                <a:gd name="connsiteY34" fmla="*/ 595132 h 749453"/>
                <a:gd name="connsiteX35" fmla="*/ 511395 w 949062"/>
                <a:gd name="connsiteY35" fmla="*/ 574893 h 749453"/>
                <a:gd name="connsiteX36" fmla="*/ 465857 w 949062"/>
                <a:gd name="connsiteY36" fmla="*/ 544534 h 749453"/>
                <a:gd name="connsiteX37" fmla="*/ 445618 w 949062"/>
                <a:gd name="connsiteY37" fmla="*/ 569833 h 749453"/>
                <a:gd name="connsiteX38" fmla="*/ 410200 w 949062"/>
                <a:gd name="connsiteY38" fmla="*/ 542004 h 749453"/>
                <a:gd name="connsiteX39" fmla="*/ 379842 w 949062"/>
                <a:gd name="connsiteY39" fmla="*/ 549594 h 749453"/>
                <a:gd name="connsiteX40" fmla="*/ 341894 w 949062"/>
                <a:gd name="connsiteY40" fmla="*/ 536945 h 749453"/>
                <a:gd name="connsiteX41" fmla="*/ 329244 w 949062"/>
                <a:gd name="connsiteY41" fmla="*/ 511646 h 749453"/>
                <a:gd name="connsiteX42" fmla="*/ 293826 w 949062"/>
                <a:gd name="connsiteY42" fmla="*/ 519236 h 749453"/>
                <a:gd name="connsiteX43" fmla="*/ 260938 w 949062"/>
                <a:gd name="connsiteY43" fmla="*/ 504056 h 749453"/>
                <a:gd name="connsiteX44" fmla="*/ 240699 w 949062"/>
                <a:gd name="connsiteY44" fmla="*/ 488877 h 749453"/>
                <a:gd name="connsiteX45" fmla="*/ 200221 w 949062"/>
                <a:gd name="connsiteY45" fmla="*/ 473698 h 749453"/>
                <a:gd name="connsiteX46" fmla="*/ 187572 w 949062"/>
                <a:gd name="connsiteY46" fmla="*/ 418041 h 749453"/>
                <a:gd name="connsiteX47" fmla="*/ 134445 w 949062"/>
                <a:gd name="connsiteY47" fmla="*/ 425631 h 749453"/>
                <a:gd name="connsiteX48" fmla="*/ 129385 w 949062"/>
                <a:gd name="connsiteY48" fmla="*/ 448399 h 749453"/>
                <a:gd name="connsiteX49" fmla="*/ 91437 w 949062"/>
                <a:gd name="connsiteY49" fmla="*/ 433220 h 749453"/>
                <a:gd name="connsiteX50" fmla="*/ 0 w 949062"/>
                <a:gd name="connsiteY50" fmla="*/ 433220 h 749453"/>
                <a:gd name="connsiteX51" fmla="*/ 13011 w 949062"/>
                <a:gd name="connsiteY51" fmla="*/ 387683 h 749453"/>
                <a:gd name="connsiteX52" fmla="*/ 33250 w 949062"/>
                <a:gd name="connsiteY52" fmla="*/ 357324 h 749453"/>
                <a:gd name="connsiteX53" fmla="*/ 33250 w 949062"/>
                <a:gd name="connsiteY53" fmla="*/ 332026 h 749453"/>
                <a:gd name="connsiteX54" fmla="*/ 25660 w 949062"/>
                <a:gd name="connsiteY54" fmla="*/ 306727 h 749453"/>
                <a:gd name="connsiteX55" fmla="*/ 45899 w 949062"/>
                <a:gd name="connsiteY55" fmla="*/ 263719 h 749453"/>
                <a:gd name="connsiteX56" fmla="*/ 40840 w 949062"/>
                <a:gd name="connsiteY56" fmla="*/ 235891 h 749453"/>
                <a:gd name="connsiteX57" fmla="*/ 56019 w 949062"/>
                <a:gd name="connsiteY57" fmla="*/ 208062 h 749453"/>
                <a:gd name="connsiteX58" fmla="*/ 99027 w 949062"/>
                <a:gd name="connsiteY58" fmla="*/ 205533 h 749453"/>
                <a:gd name="connsiteX59" fmla="*/ 143263 w 949062"/>
                <a:gd name="connsiteY59" fmla="*/ 85726 h 749453"/>
                <a:gd name="connsiteX60" fmla="*/ 499126 w 949062"/>
                <a:gd name="connsiteY60" fmla="*/ 91440 h 749453"/>
                <a:gd name="connsiteX0" fmla="*/ 817508 w 949062"/>
                <a:gd name="connsiteY0" fmla="*/ 36332 h 700059"/>
                <a:gd name="connsiteX1" fmla="*/ 817508 w 949062"/>
                <a:gd name="connsiteY1" fmla="*/ 65064 h 700059"/>
                <a:gd name="connsiteX2" fmla="*/ 845337 w 949062"/>
                <a:gd name="connsiteY2" fmla="*/ 85302 h 700059"/>
                <a:gd name="connsiteX3" fmla="*/ 832688 w 949062"/>
                <a:gd name="connsiteY3" fmla="*/ 123250 h 700059"/>
                <a:gd name="connsiteX4" fmla="*/ 860516 w 949062"/>
                <a:gd name="connsiteY4" fmla="*/ 138430 h 700059"/>
                <a:gd name="connsiteX5" fmla="*/ 857986 w 949062"/>
                <a:gd name="connsiteY5" fmla="*/ 178907 h 700059"/>
                <a:gd name="connsiteX6" fmla="*/ 931352 w 949062"/>
                <a:gd name="connsiteY6" fmla="*/ 221915 h 700059"/>
                <a:gd name="connsiteX7" fmla="*/ 928823 w 949062"/>
                <a:gd name="connsiteY7" fmla="*/ 244684 h 700059"/>
                <a:gd name="connsiteX8" fmla="*/ 906054 w 949062"/>
                <a:gd name="connsiteY8" fmla="*/ 259863 h 700059"/>
                <a:gd name="connsiteX9" fmla="*/ 906054 w 949062"/>
                <a:gd name="connsiteY9" fmla="*/ 272512 h 700059"/>
                <a:gd name="connsiteX10" fmla="*/ 946532 w 949062"/>
                <a:gd name="connsiteY10" fmla="*/ 297811 h 700059"/>
                <a:gd name="connsiteX11" fmla="*/ 895934 w 949062"/>
                <a:gd name="connsiteY11" fmla="*/ 333229 h 700059"/>
                <a:gd name="connsiteX12" fmla="*/ 906054 w 949062"/>
                <a:gd name="connsiteY12" fmla="*/ 366117 h 700059"/>
                <a:gd name="connsiteX13" fmla="*/ 893404 w 949062"/>
                <a:gd name="connsiteY13" fmla="*/ 406595 h 700059"/>
                <a:gd name="connsiteX14" fmla="*/ 900994 w 949062"/>
                <a:gd name="connsiteY14" fmla="*/ 419244 h 700059"/>
                <a:gd name="connsiteX15" fmla="*/ 931352 w 949062"/>
                <a:gd name="connsiteY15" fmla="*/ 434424 h 700059"/>
                <a:gd name="connsiteX16" fmla="*/ 949062 w 949062"/>
                <a:gd name="connsiteY16" fmla="*/ 464782 h 700059"/>
                <a:gd name="connsiteX17" fmla="*/ 931352 w 949062"/>
                <a:gd name="connsiteY17" fmla="*/ 502730 h 700059"/>
                <a:gd name="connsiteX18" fmla="*/ 916173 w 949062"/>
                <a:gd name="connsiteY18" fmla="*/ 528028 h 700059"/>
                <a:gd name="connsiteX19" fmla="*/ 908584 w 949062"/>
                <a:gd name="connsiteY19" fmla="*/ 540678 h 700059"/>
                <a:gd name="connsiteX20" fmla="*/ 911114 w 949062"/>
                <a:gd name="connsiteY20" fmla="*/ 591275 h 700059"/>
                <a:gd name="connsiteX21" fmla="*/ 883285 w 949062"/>
                <a:gd name="connsiteY21" fmla="*/ 593805 h 700059"/>
                <a:gd name="connsiteX22" fmla="*/ 855456 w 949062"/>
                <a:gd name="connsiteY22" fmla="*/ 639342 h 700059"/>
                <a:gd name="connsiteX23" fmla="*/ 825098 w 949062"/>
                <a:gd name="connsiteY23" fmla="*/ 646932 h 700059"/>
                <a:gd name="connsiteX24" fmla="*/ 789680 w 949062"/>
                <a:gd name="connsiteY24" fmla="*/ 689940 h 700059"/>
                <a:gd name="connsiteX25" fmla="*/ 751732 w 949062"/>
                <a:gd name="connsiteY25" fmla="*/ 672231 h 700059"/>
                <a:gd name="connsiteX26" fmla="*/ 701135 w 949062"/>
                <a:gd name="connsiteY26" fmla="*/ 700059 h 700059"/>
                <a:gd name="connsiteX27" fmla="*/ 680896 w 949062"/>
                <a:gd name="connsiteY27" fmla="*/ 674760 h 700059"/>
                <a:gd name="connsiteX28" fmla="*/ 630298 w 949062"/>
                <a:gd name="connsiteY28" fmla="*/ 667171 h 700059"/>
                <a:gd name="connsiteX29" fmla="*/ 622709 w 949062"/>
                <a:gd name="connsiteY29" fmla="*/ 646932 h 700059"/>
                <a:gd name="connsiteX30" fmla="*/ 589821 w 949062"/>
                <a:gd name="connsiteY30" fmla="*/ 636813 h 700059"/>
                <a:gd name="connsiteX31" fmla="*/ 589821 w 949062"/>
                <a:gd name="connsiteY31" fmla="*/ 583685 h 700059"/>
                <a:gd name="connsiteX32" fmla="*/ 569582 w 949062"/>
                <a:gd name="connsiteY32" fmla="*/ 550797 h 700059"/>
                <a:gd name="connsiteX33" fmla="*/ 531634 w 949062"/>
                <a:gd name="connsiteY33" fmla="*/ 545738 h 700059"/>
                <a:gd name="connsiteX34" fmla="*/ 511395 w 949062"/>
                <a:gd name="connsiteY34" fmla="*/ 525499 h 700059"/>
                <a:gd name="connsiteX35" fmla="*/ 465857 w 949062"/>
                <a:gd name="connsiteY35" fmla="*/ 495140 h 700059"/>
                <a:gd name="connsiteX36" fmla="*/ 445618 w 949062"/>
                <a:gd name="connsiteY36" fmla="*/ 520439 h 700059"/>
                <a:gd name="connsiteX37" fmla="*/ 410200 w 949062"/>
                <a:gd name="connsiteY37" fmla="*/ 492610 h 700059"/>
                <a:gd name="connsiteX38" fmla="*/ 379842 w 949062"/>
                <a:gd name="connsiteY38" fmla="*/ 500200 h 700059"/>
                <a:gd name="connsiteX39" fmla="*/ 341894 w 949062"/>
                <a:gd name="connsiteY39" fmla="*/ 487551 h 700059"/>
                <a:gd name="connsiteX40" fmla="*/ 329244 w 949062"/>
                <a:gd name="connsiteY40" fmla="*/ 462252 h 700059"/>
                <a:gd name="connsiteX41" fmla="*/ 293826 w 949062"/>
                <a:gd name="connsiteY41" fmla="*/ 469842 h 700059"/>
                <a:gd name="connsiteX42" fmla="*/ 260938 w 949062"/>
                <a:gd name="connsiteY42" fmla="*/ 454662 h 700059"/>
                <a:gd name="connsiteX43" fmla="*/ 240699 w 949062"/>
                <a:gd name="connsiteY43" fmla="*/ 439483 h 700059"/>
                <a:gd name="connsiteX44" fmla="*/ 200221 w 949062"/>
                <a:gd name="connsiteY44" fmla="*/ 424304 h 700059"/>
                <a:gd name="connsiteX45" fmla="*/ 187572 w 949062"/>
                <a:gd name="connsiteY45" fmla="*/ 368647 h 700059"/>
                <a:gd name="connsiteX46" fmla="*/ 134445 w 949062"/>
                <a:gd name="connsiteY46" fmla="*/ 376237 h 700059"/>
                <a:gd name="connsiteX47" fmla="*/ 129385 w 949062"/>
                <a:gd name="connsiteY47" fmla="*/ 399005 h 700059"/>
                <a:gd name="connsiteX48" fmla="*/ 91437 w 949062"/>
                <a:gd name="connsiteY48" fmla="*/ 383826 h 700059"/>
                <a:gd name="connsiteX49" fmla="*/ 0 w 949062"/>
                <a:gd name="connsiteY49" fmla="*/ 383826 h 700059"/>
                <a:gd name="connsiteX50" fmla="*/ 13011 w 949062"/>
                <a:gd name="connsiteY50" fmla="*/ 338289 h 700059"/>
                <a:gd name="connsiteX51" fmla="*/ 33250 w 949062"/>
                <a:gd name="connsiteY51" fmla="*/ 307930 h 700059"/>
                <a:gd name="connsiteX52" fmla="*/ 33250 w 949062"/>
                <a:gd name="connsiteY52" fmla="*/ 282632 h 700059"/>
                <a:gd name="connsiteX53" fmla="*/ 25660 w 949062"/>
                <a:gd name="connsiteY53" fmla="*/ 257333 h 700059"/>
                <a:gd name="connsiteX54" fmla="*/ 45899 w 949062"/>
                <a:gd name="connsiteY54" fmla="*/ 214325 h 700059"/>
                <a:gd name="connsiteX55" fmla="*/ 40840 w 949062"/>
                <a:gd name="connsiteY55" fmla="*/ 186497 h 700059"/>
                <a:gd name="connsiteX56" fmla="*/ 56019 w 949062"/>
                <a:gd name="connsiteY56" fmla="*/ 158668 h 700059"/>
                <a:gd name="connsiteX57" fmla="*/ 99027 w 949062"/>
                <a:gd name="connsiteY57" fmla="*/ 156139 h 700059"/>
                <a:gd name="connsiteX58" fmla="*/ 143263 w 949062"/>
                <a:gd name="connsiteY58" fmla="*/ 36332 h 700059"/>
                <a:gd name="connsiteX59" fmla="*/ 499126 w 949062"/>
                <a:gd name="connsiteY59" fmla="*/ 42046 h 700059"/>
                <a:gd name="connsiteX0" fmla="*/ 817508 w 949062"/>
                <a:gd name="connsiteY0" fmla="*/ 0 h 663727"/>
                <a:gd name="connsiteX1" fmla="*/ 817508 w 949062"/>
                <a:gd name="connsiteY1" fmla="*/ 28732 h 663727"/>
                <a:gd name="connsiteX2" fmla="*/ 845337 w 949062"/>
                <a:gd name="connsiteY2" fmla="*/ 48970 h 663727"/>
                <a:gd name="connsiteX3" fmla="*/ 832688 w 949062"/>
                <a:gd name="connsiteY3" fmla="*/ 86918 h 663727"/>
                <a:gd name="connsiteX4" fmla="*/ 860516 w 949062"/>
                <a:gd name="connsiteY4" fmla="*/ 102098 h 663727"/>
                <a:gd name="connsiteX5" fmla="*/ 857986 w 949062"/>
                <a:gd name="connsiteY5" fmla="*/ 142575 h 663727"/>
                <a:gd name="connsiteX6" fmla="*/ 931352 w 949062"/>
                <a:gd name="connsiteY6" fmla="*/ 185583 h 663727"/>
                <a:gd name="connsiteX7" fmla="*/ 928823 w 949062"/>
                <a:gd name="connsiteY7" fmla="*/ 208352 h 663727"/>
                <a:gd name="connsiteX8" fmla="*/ 906054 w 949062"/>
                <a:gd name="connsiteY8" fmla="*/ 223531 h 663727"/>
                <a:gd name="connsiteX9" fmla="*/ 906054 w 949062"/>
                <a:gd name="connsiteY9" fmla="*/ 236180 h 663727"/>
                <a:gd name="connsiteX10" fmla="*/ 946532 w 949062"/>
                <a:gd name="connsiteY10" fmla="*/ 261479 h 663727"/>
                <a:gd name="connsiteX11" fmla="*/ 895934 w 949062"/>
                <a:gd name="connsiteY11" fmla="*/ 296897 h 663727"/>
                <a:gd name="connsiteX12" fmla="*/ 906054 w 949062"/>
                <a:gd name="connsiteY12" fmla="*/ 329785 h 663727"/>
                <a:gd name="connsiteX13" fmla="*/ 893404 w 949062"/>
                <a:gd name="connsiteY13" fmla="*/ 370263 h 663727"/>
                <a:gd name="connsiteX14" fmla="*/ 900994 w 949062"/>
                <a:gd name="connsiteY14" fmla="*/ 382912 h 663727"/>
                <a:gd name="connsiteX15" fmla="*/ 931352 w 949062"/>
                <a:gd name="connsiteY15" fmla="*/ 398092 h 663727"/>
                <a:gd name="connsiteX16" fmla="*/ 949062 w 949062"/>
                <a:gd name="connsiteY16" fmla="*/ 428450 h 663727"/>
                <a:gd name="connsiteX17" fmla="*/ 931352 w 949062"/>
                <a:gd name="connsiteY17" fmla="*/ 466398 h 663727"/>
                <a:gd name="connsiteX18" fmla="*/ 916173 w 949062"/>
                <a:gd name="connsiteY18" fmla="*/ 491696 h 663727"/>
                <a:gd name="connsiteX19" fmla="*/ 908584 w 949062"/>
                <a:gd name="connsiteY19" fmla="*/ 504346 h 663727"/>
                <a:gd name="connsiteX20" fmla="*/ 911114 w 949062"/>
                <a:gd name="connsiteY20" fmla="*/ 554943 h 663727"/>
                <a:gd name="connsiteX21" fmla="*/ 883285 w 949062"/>
                <a:gd name="connsiteY21" fmla="*/ 557473 h 663727"/>
                <a:gd name="connsiteX22" fmla="*/ 855456 w 949062"/>
                <a:gd name="connsiteY22" fmla="*/ 603010 h 663727"/>
                <a:gd name="connsiteX23" fmla="*/ 825098 w 949062"/>
                <a:gd name="connsiteY23" fmla="*/ 610600 h 663727"/>
                <a:gd name="connsiteX24" fmla="*/ 789680 w 949062"/>
                <a:gd name="connsiteY24" fmla="*/ 653608 h 663727"/>
                <a:gd name="connsiteX25" fmla="*/ 751732 w 949062"/>
                <a:gd name="connsiteY25" fmla="*/ 635899 h 663727"/>
                <a:gd name="connsiteX26" fmla="*/ 701135 w 949062"/>
                <a:gd name="connsiteY26" fmla="*/ 663727 h 663727"/>
                <a:gd name="connsiteX27" fmla="*/ 680896 w 949062"/>
                <a:gd name="connsiteY27" fmla="*/ 638428 h 663727"/>
                <a:gd name="connsiteX28" fmla="*/ 630298 w 949062"/>
                <a:gd name="connsiteY28" fmla="*/ 630839 h 663727"/>
                <a:gd name="connsiteX29" fmla="*/ 622709 w 949062"/>
                <a:gd name="connsiteY29" fmla="*/ 610600 h 663727"/>
                <a:gd name="connsiteX30" fmla="*/ 589821 w 949062"/>
                <a:gd name="connsiteY30" fmla="*/ 600481 h 663727"/>
                <a:gd name="connsiteX31" fmla="*/ 589821 w 949062"/>
                <a:gd name="connsiteY31" fmla="*/ 547353 h 663727"/>
                <a:gd name="connsiteX32" fmla="*/ 569582 w 949062"/>
                <a:gd name="connsiteY32" fmla="*/ 514465 h 663727"/>
                <a:gd name="connsiteX33" fmla="*/ 531634 w 949062"/>
                <a:gd name="connsiteY33" fmla="*/ 509406 h 663727"/>
                <a:gd name="connsiteX34" fmla="*/ 511395 w 949062"/>
                <a:gd name="connsiteY34" fmla="*/ 489167 h 663727"/>
                <a:gd name="connsiteX35" fmla="*/ 465857 w 949062"/>
                <a:gd name="connsiteY35" fmla="*/ 458808 h 663727"/>
                <a:gd name="connsiteX36" fmla="*/ 445618 w 949062"/>
                <a:gd name="connsiteY36" fmla="*/ 484107 h 663727"/>
                <a:gd name="connsiteX37" fmla="*/ 410200 w 949062"/>
                <a:gd name="connsiteY37" fmla="*/ 456278 h 663727"/>
                <a:gd name="connsiteX38" fmla="*/ 379842 w 949062"/>
                <a:gd name="connsiteY38" fmla="*/ 463868 h 663727"/>
                <a:gd name="connsiteX39" fmla="*/ 341894 w 949062"/>
                <a:gd name="connsiteY39" fmla="*/ 451219 h 663727"/>
                <a:gd name="connsiteX40" fmla="*/ 329244 w 949062"/>
                <a:gd name="connsiteY40" fmla="*/ 425920 h 663727"/>
                <a:gd name="connsiteX41" fmla="*/ 293826 w 949062"/>
                <a:gd name="connsiteY41" fmla="*/ 433510 h 663727"/>
                <a:gd name="connsiteX42" fmla="*/ 260938 w 949062"/>
                <a:gd name="connsiteY42" fmla="*/ 418330 h 663727"/>
                <a:gd name="connsiteX43" fmla="*/ 240699 w 949062"/>
                <a:gd name="connsiteY43" fmla="*/ 403151 h 663727"/>
                <a:gd name="connsiteX44" fmla="*/ 200221 w 949062"/>
                <a:gd name="connsiteY44" fmla="*/ 387972 h 663727"/>
                <a:gd name="connsiteX45" fmla="*/ 187572 w 949062"/>
                <a:gd name="connsiteY45" fmla="*/ 332315 h 663727"/>
                <a:gd name="connsiteX46" fmla="*/ 134445 w 949062"/>
                <a:gd name="connsiteY46" fmla="*/ 339905 h 663727"/>
                <a:gd name="connsiteX47" fmla="*/ 129385 w 949062"/>
                <a:gd name="connsiteY47" fmla="*/ 362673 h 663727"/>
                <a:gd name="connsiteX48" fmla="*/ 91437 w 949062"/>
                <a:gd name="connsiteY48" fmla="*/ 347494 h 663727"/>
                <a:gd name="connsiteX49" fmla="*/ 0 w 949062"/>
                <a:gd name="connsiteY49" fmla="*/ 347494 h 663727"/>
                <a:gd name="connsiteX50" fmla="*/ 13011 w 949062"/>
                <a:gd name="connsiteY50" fmla="*/ 301957 h 663727"/>
                <a:gd name="connsiteX51" fmla="*/ 33250 w 949062"/>
                <a:gd name="connsiteY51" fmla="*/ 271598 h 663727"/>
                <a:gd name="connsiteX52" fmla="*/ 33250 w 949062"/>
                <a:gd name="connsiteY52" fmla="*/ 246300 h 663727"/>
                <a:gd name="connsiteX53" fmla="*/ 25660 w 949062"/>
                <a:gd name="connsiteY53" fmla="*/ 221001 h 663727"/>
                <a:gd name="connsiteX54" fmla="*/ 45899 w 949062"/>
                <a:gd name="connsiteY54" fmla="*/ 177993 h 663727"/>
                <a:gd name="connsiteX55" fmla="*/ 40840 w 949062"/>
                <a:gd name="connsiteY55" fmla="*/ 150165 h 663727"/>
                <a:gd name="connsiteX56" fmla="*/ 56019 w 949062"/>
                <a:gd name="connsiteY56" fmla="*/ 122336 h 663727"/>
                <a:gd name="connsiteX57" fmla="*/ 99027 w 949062"/>
                <a:gd name="connsiteY57" fmla="*/ 119807 h 663727"/>
                <a:gd name="connsiteX58" fmla="*/ 143263 w 949062"/>
                <a:gd name="connsiteY58" fmla="*/ 0 h 6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949062" h="663727">
                  <a:moveTo>
                    <a:pt x="817508" y="0"/>
                  </a:moveTo>
                  <a:lnTo>
                    <a:pt x="817508" y="28732"/>
                  </a:lnTo>
                  <a:lnTo>
                    <a:pt x="845337" y="48970"/>
                  </a:lnTo>
                  <a:lnTo>
                    <a:pt x="832688" y="86918"/>
                  </a:lnTo>
                  <a:lnTo>
                    <a:pt x="860516" y="102098"/>
                  </a:lnTo>
                  <a:lnTo>
                    <a:pt x="857986" y="142575"/>
                  </a:lnTo>
                  <a:lnTo>
                    <a:pt x="931352" y="185583"/>
                  </a:lnTo>
                  <a:lnTo>
                    <a:pt x="928823" y="208352"/>
                  </a:lnTo>
                  <a:lnTo>
                    <a:pt x="906054" y="223531"/>
                  </a:lnTo>
                  <a:lnTo>
                    <a:pt x="906054" y="236180"/>
                  </a:lnTo>
                  <a:lnTo>
                    <a:pt x="946532" y="261479"/>
                  </a:lnTo>
                  <a:lnTo>
                    <a:pt x="895934" y="296897"/>
                  </a:lnTo>
                  <a:lnTo>
                    <a:pt x="906054" y="329785"/>
                  </a:lnTo>
                  <a:lnTo>
                    <a:pt x="893404" y="370263"/>
                  </a:lnTo>
                  <a:lnTo>
                    <a:pt x="900994" y="382912"/>
                  </a:lnTo>
                  <a:lnTo>
                    <a:pt x="931352" y="398092"/>
                  </a:lnTo>
                  <a:lnTo>
                    <a:pt x="949062" y="428450"/>
                  </a:lnTo>
                  <a:lnTo>
                    <a:pt x="931352" y="466398"/>
                  </a:lnTo>
                  <a:lnTo>
                    <a:pt x="916173" y="491696"/>
                  </a:lnTo>
                  <a:lnTo>
                    <a:pt x="908584" y="504346"/>
                  </a:lnTo>
                  <a:lnTo>
                    <a:pt x="911114" y="554943"/>
                  </a:lnTo>
                  <a:lnTo>
                    <a:pt x="883285" y="557473"/>
                  </a:lnTo>
                  <a:lnTo>
                    <a:pt x="855456" y="603010"/>
                  </a:lnTo>
                  <a:lnTo>
                    <a:pt x="825098" y="610600"/>
                  </a:lnTo>
                  <a:lnTo>
                    <a:pt x="789680" y="653608"/>
                  </a:lnTo>
                  <a:lnTo>
                    <a:pt x="751732" y="635899"/>
                  </a:lnTo>
                  <a:lnTo>
                    <a:pt x="701135" y="663727"/>
                  </a:lnTo>
                  <a:lnTo>
                    <a:pt x="680896" y="638428"/>
                  </a:lnTo>
                  <a:lnTo>
                    <a:pt x="630298" y="630839"/>
                  </a:lnTo>
                  <a:lnTo>
                    <a:pt x="622709" y="610600"/>
                  </a:lnTo>
                  <a:lnTo>
                    <a:pt x="589821" y="600481"/>
                  </a:lnTo>
                  <a:lnTo>
                    <a:pt x="589821" y="547353"/>
                  </a:lnTo>
                  <a:lnTo>
                    <a:pt x="569582" y="514465"/>
                  </a:lnTo>
                  <a:lnTo>
                    <a:pt x="531634" y="509406"/>
                  </a:lnTo>
                  <a:lnTo>
                    <a:pt x="511395" y="489167"/>
                  </a:lnTo>
                  <a:lnTo>
                    <a:pt x="465857" y="458808"/>
                  </a:lnTo>
                  <a:lnTo>
                    <a:pt x="445618" y="484107"/>
                  </a:lnTo>
                  <a:lnTo>
                    <a:pt x="410200" y="456278"/>
                  </a:lnTo>
                  <a:lnTo>
                    <a:pt x="379842" y="463868"/>
                  </a:lnTo>
                  <a:lnTo>
                    <a:pt x="341894" y="451219"/>
                  </a:lnTo>
                  <a:lnTo>
                    <a:pt x="329244" y="425920"/>
                  </a:lnTo>
                  <a:lnTo>
                    <a:pt x="293826" y="433510"/>
                  </a:lnTo>
                  <a:lnTo>
                    <a:pt x="260938" y="418330"/>
                  </a:lnTo>
                  <a:lnTo>
                    <a:pt x="240699" y="403151"/>
                  </a:lnTo>
                  <a:lnTo>
                    <a:pt x="200221" y="387972"/>
                  </a:lnTo>
                  <a:lnTo>
                    <a:pt x="187572" y="332315"/>
                  </a:lnTo>
                  <a:lnTo>
                    <a:pt x="134445" y="339905"/>
                  </a:lnTo>
                  <a:lnTo>
                    <a:pt x="129385" y="362673"/>
                  </a:lnTo>
                  <a:lnTo>
                    <a:pt x="91437" y="347494"/>
                  </a:lnTo>
                  <a:lnTo>
                    <a:pt x="0" y="347494"/>
                  </a:lnTo>
                  <a:lnTo>
                    <a:pt x="13011" y="301957"/>
                  </a:lnTo>
                  <a:lnTo>
                    <a:pt x="33250" y="271598"/>
                  </a:lnTo>
                  <a:lnTo>
                    <a:pt x="33250" y="246300"/>
                  </a:lnTo>
                  <a:lnTo>
                    <a:pt x="25660" y="221001"/>
                  </a:lnTo>
                  <a:lnTo>
                    <a:pt x="45899" y="177993"/>
                  </a:lnTo>
                  <a:lnTo>
                    <a:pt x="40840" y="150165"/>
                  </a:lnTo>
                  <a:lnTo>
                    <a:pt x="56019" y="122336"/>
                  </a:lnTo>
                  <a:lnTo>
                    <a:pt x="99027" y="119807"/>
                  </a:lnTo>
                  <a:lnTo>
                    <a:pt x="143263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59111DE-D374-0A8A-A23A-0F5FCF1A87F1}"/>
                </a:ext>
              </a:extLst>
            </p:cNvPr>
            <p:cNvSpPr/>
            <p:nvPr/>
          </p:nvSpPr>
          <p:spPr>
            <a:xfrm>
              <a:off x="5266707" y="4298270"/>
              <a:ext cx="1058406" cy="1533098"/>
            </a:xfrm>
            <a:custGeom>
              <a:avLst/>
              <a:gdLst>
                <a:gd name="connsiteX0" fmla="*/ 502139 w 1058406"/>
                <a:gd name="connsiteY0" fmla="*/ 0 h 1533098"/>
                <a:gd name="connsiteX1" fmla="*/ 564543 w 1058406"/>
                <a:gd name="connsiteY1" fmla="*/ 0 h 1533098"/>
                <a:gd name="connsiteX2" fmla="*/ 623573 w 1058406"/>
                <a:gd name="connsiteY2" fmla="*/ 46381 h 1533098"/>
                <a:gd name="connsiteX3" fmla="*/ 653088 w 1058406"/>
                <a:gd name="connsiteY3" fmla="*/ 37948 h 1533098"/>
                <a:gd name="connsiteX4" fmla="*/ 703685 w 1058406"/>
                <a:gd name="connsiteY4" fmla="*/ 67463 h 1533098"/>
                <a:gd name="connsiteX5" fmla="*/ 720551 w 1058406"/>
                <a:gd name="connsiteY5" fmla="*/ 105411 h 1533098"/>
                <a:gd name="connsiteX6" fmla="*/ 830179 w 1058406"/>
                <a:gd name="connsiteY6" fmla="*/ 92762 h 1533098"/>
                <a:gd name="connsiteX7" fmla="*/ 880776 w 1058406"/>
                <a:gd name="connsiteY7" fmla="*/ 101195 h 1533098"/>
                <a:gd name="connsiteX8" fmla="*/ 889209 w 1058406"/>
                <a:gd name="connsiteY8" fmla="*/ 143359 h 1533098"/>
                <a:gd name="connsiteX9" fmla="*/ 842828 w 1058406"/>
                <a:gd name="connsiteY9" fmla="*/ 177091 h 1533098"/>
                <a:gd name="connsiteX10" fmla="*/ 880776 w 1058406"/>
                <a:gd name="connsiteY10" fmla="*/ 185524 h 1533098"/>
                <a:gd name="connsiteX11" fmla="*/ 880776 w 1058406"/>
                <a:gd name="connsiteY11" fmla="*/ 210822 h 1533098"/>
                <a:gd name="connsiteX12" fmla="*/ 944023 w 1058406"/>
                <a:gd name="connsiteY12" fmla="*/ 236121 h 1533098"/>
                <a:gd name="connsiteX13" fmla="*/ 948239 w 1058406"/>
                <a:gd name="connsiteY13" fmla="*/ 261420 h 1533098"/>
                <a:gd name="connsiteX14" fmla="*/ 969321 w 1058406"/>
                <a:gd name="connsiteY14" fmla="*/ 265636 h 1533098"/>
                <a:gd name="connsiteX15" fmla="*/ 990403 w 1058406"/>
                <a:gd name="connsiteY15" fmla="*/ 265636 h 1533098"/>
                <a:gd name="connsiteX16" fmla="*/ 1011486 w 1058406"/>
                <a:gd name="connsiteY16" fmla="*/ 219255 h 1533098"/>
                <a:gd name="connsiteX17" fmla="*/ 1045217 w 1058406"/>
                <a:gd name="connsiteY17" fmla="*/ 215039 h 1533098"/>
                <a:gd name="connsiteX18" fmla="*/ 1053650 w 1058406"/>
                <a:gd name="connsiteY18" fmla="*/ 181307 h 1533098"/>
                <a:gd name="connsiteX19" fmla="*/ 1058406 w 1058406"/>
                <a:gd name="connsiteY19" fmla="*/ 185112 h 1533098"/>
                <a:gd name="connsiteX20" fmla="*/ 1058406 w 1058406"/>
                <a:gd name="connsiteY20" fmla="*/ 708657 h 1533098"/>
                <a:gd name="connsiteX21" fmla="*/ 1055758 w 1058406"/>
                <a:gd name="connsiteY21" fmla="*/ 708362 h 1533098"/>
                <a:gd name="connsiteX22" fmla="*/ 1013593 w 1058406"/>
                <a:gd name="connsiteY22" fmla="*/ 721012 h 1533098"/>
                <a:gd name="connsiteX23" fmla="*/ 973538 w 1058406"/>
                <a:gd name="connsiteY23" fmla="*/ 723120 h 1533098"/>
                <a:gd name="connsiteX24" fmla="*/ 948239 w 1058406"/>
                <a:gd name="connsiteY24" fmla="*/ 735769 h 1533098"/>
                <a:gd name="connsiteX25" fmla="*/ 899751 w 1058406"/>
                <a:gd name="connsiteY25" fmla="*/ 769501 h 1533098"/>
                <a:gd name="connsiteX26" fmla="*/ 897642 w 1058406"/>
                <a:gd name="connsiteY26" fmla="*/ 799016 h 1533098"/>
                <a:gd name="connsiteX27" fmla="*/ 882885 w 1058406"/>
                <a:gd name="connsiteY27" fmla="*/ 811665 h 1533098"/>
                <a:gd name="connsiteX28" fmla="*/ 878667 w 1058406"/>
                <a:gd name="connsiteY28" fmla="*/ 790583 h 1533098"/>
                <a:gd name="connsiteX29" fmla="*/ 870234 w 1058406"/>
                <a:gd name="connsiteY29" fmla="*/ 782150 h 1533098"/>
                <a:gd name="connsiteX30" fmla="*/ 870234 w 1058406"/>
                <a:gd name="connsiteY30" fmla="*/ 752635 h 1533098"/>
                <a:gd name="connsiteX31" fmla="*/ 842828 w 1058406"/>
                <a:gd name="connsiteY31" fmla="*/ 750527 h 1533098"/>
                <a:gd name="connsiteX32" fmla="*/ 806989 w 1058406"/>
                <a:gd name="connsiteY32" fmla="*/ 750527 h 1533098"/>
                <a:gd name="connsiteX33" fmla="*/ 798556 w 1058406"/>
                <a:gd name="connsiteY33" fmla="*/ 788475 h 1533098"/>
                <a:gd name="connsiteX34" fmla="*/ 781690 w 1058406"/>
                <a:gd name="connsiteY34" fmla="*/ 805341 h 1533098"/>
                <a:gd name="connsiteX35" fmla="*/ 788014 w 1058406"/>
                <a:gd name="connsiteY35" fmla="*/ 820098 h 1533098"/>
                <a:gd name="connsiteX36" fmla="*/ 777472 w 1058406"/>
                <a:gd name="connsiteY36" fmla="*/ 830639 h 1533098"/>
                <a:gd name="connsiteX37" fmla="*/ 796447 w 1058406"/>
                <a:gd name="connsiteY37" fmla="*/ 841180 h 1533098"/>
                <a:gd name="connsiteX38" fmla="*/ 811204 w 1058406"/>
                <a:gd name="connsiteY38" fmla="*/ 828531 h 1533098"/>
                <a:gd name="connsiteX39" fmla="*/ 825962 w 1058406"/>
                <a:gd name="connsiteY39" fmla="*/ 855938 h 1533098"/>
                <a:gd name="connsiteX40" fmla="*/ 813313 w 1058406"/>
                <a:gd name="connsiteY40" fmla="*/ 872804 h 1533098"/>
                <a:gd name="connsiteX41" fmla="*/ 756392 w 1058406"/>
                <a:gd name="connsiteY41" fmla="*/ 893886 h 1533098"/>
                <a:gd name="connsiteX42" fmla="*/ 759381 w 1058406"/>
                <a:gd name="connsiteY42" fmla="*/ 900513 h 1533098"/>
                <a:gd name="connsiteX43" fmla="*/ 752596 w 1058406"/>
                <a:gd name="connsiteY43" fmla="*/ 898102 h 1533098"/>
                <a:gd name="connsiteX44" fmla="*/ 732357 w 1058406"/>
                <a:gd name="connsiteY44" fmla="*/ 938580 h 1533098"/>
                <a:gd name="connsiteX45" fmla="*/ 709588 w 1058406"/>
                <a:gd name="connsiteY45" fmla="*/ 991707 h 1533098"/>
                <a:gd name="connsiteX46" fmla="*/ 666581 w 1058406"/>
                <a:gd name="connsiteY46" fmla="*/ 1123260 h 1533098"/>
                <a:gd name="connsiteX47" fmla="*/ 651401 w 1058406"/>
                <a:gd name="connsiteY47" fmla="*/ 1221925 h 1533098"/>
                <a:gd name="connsiteX48" fmla="*/ 651401 w 1058406"/>
                <a:gd name="connsiteY48" fmla="*/ 1302881 h 1533098"/>
                <a:gd name="connsiteX49" fmla="*/ 666581 w 1058406"/>
                <a:gd name="connsiteY49" fmla="*/ 1376247 h 1533098"/>
                <a:gd name="connsiteX50" fmla="*/ 613453 w 1058406"/>
                <a:gd name="connsiteY50" fmla="*/ 1373717 h 1533098"/>
                <a:gd name="connsiteX51" fmla="*/ 593214 w 1058406"/>
                <a:gd name="connsiteY51" fmla="*/ 1391426 h 1533098"/>
                <a:gd name="connsiteX52" fmla="*/ 593214 w 1058406"/>
                <a:gd name="connsiteY52" fmla="*/ 1436963 h 1533098"/>
                <a:gd name="connsiteX53" fmla="*/ 588155 w 1058406"/>
                <a:gd name="connsiteY53" fmla="*/ 1502740 h 1533098"/>
                <a:gd name="connsiteX54" fmla="*/ 517319 w 1058406"/>
                <a:gd name="connsiteY54" fmla="*/ 1502740 h 1533098"/>
                <a:gd name="connsiteX55" fmla="*/ 527438 w 1058406"/>
                <a:gd name="connsiteY55" fmla="*/ 1533098 h 1533098"/>
                <a:gd name="connsiteX56" fmla="*/ 474311 w 1058406"/>
                <a:gd name="connsiteY56" fmla="*/ 1525509 h 1533098"/>
                <a:gd name="connsiteX57" fmla="*/ 449012 w 1058406"/>
                <a:gd name="connsiteY57" fmla="*/ 1525509 h 1533098"/>
                <a:gd name="connsiteX58" fmla="*/ 446482 w 1058406"/>
                <a:gd name="connsiteY58" fmla="*/ 1502740 h 1533098"/>
                <a:gd name="connsiteX59" fmla="*/ 413594 w 1058406"/>
                <a:gd name="connsiteY59" fmla="*/ 1487561 h 1533098"/>
                <a:gd name="connsiteX60" fmla="*/ 421184 w 1058406"/>
                <a:gd name="connsiteY60" fmla="*/ 1431904 h 1533098"/>
                <a:gd name="connsiteX61" fmla="*/ 421184 w 1058406"/>
                <a:gd name="connsiteY61" fmla="*/ 1411665 h 1533098"/>
                <a:gd name="connsiteX62" fmla="*/ 421184 w 1058406"/>
                <a:gd name="connsiteY62" fmla="*/ 1383836 h 1533098"/>
                <a:gd name="connsiteX63" fmla="*/ 304810 w 1058406"/>
                <a:gd name="connsiteY63" fmla="*/ 1356008 h 1533098"/>
                <a:gd name="connsiteX64" fmla="*/ 236503 w 1058406"/>
                <a:gd name="connsiteY64" fmla="*/ 1368657 h 1533098"/>
                <a:gd name="connsiteX65" fmla="*/ 203615 w 1058406"/>
                <a:gd name="connsiteY65" fmla="*/ 1356008 h 1533098"/>
                <a:gd name="connsiteX66" fmla="*/ 198555 w 1058406"/>
                <a:gd name="connsiteY66" fmla="*/ 1333239 h 1533098"/>
                <a:gd name="connsiteX67" fmla="*/ 208675 w 1058406"/>
                <a:gd name="connsiteY67" fmla="*/ 1307940 h 1533098"/>
                <a:gd name="connsiteX68" fmla="*/ 150488 w 1058406"/>
                <a:gd name="connsiteY68" fmla="*/ 1302881 h 1533098"/>
                <a:gd name="connsiteX69" fmla="*/ 135309 w 1058406"/>
                <a:gd name="connsiteY69" fmla="*/ 1272522 h 1533098"/>
                <a:gd name="connsiteX70" fmla="*/ 104950 w 1058406"/>
                <a:gd name="connsiteY70" fmla="*/ 1302881 h 1533098"/>
                <a:gd name="connsiteX71" fmla="*/ 61943 w 1058406"/>
                <a:gd name="connsiteY71" fmla="*/ 1305410 h 1533098"/>
                <a:gd name="connsiteX72" fmla="*/ 0 w 1058406"/>
                <a:gd name="connsiteY72" fmla="*/ 1272227 h 1533098"/>
                <a:gd name="connsiteX73" fmla="*/ 13875 w 1058406"/>
                <a:gd name="connsiteY73" fmla="*/ 1242164 h 1533098"/>
                <a:gd name="connsiteX74" fmla="*/ 3756 w 1058406"/>
                <a:gd name="connsiteY74" fmla="*/ 1204216 h 1533098"/>
                <a:gd name="connsiteX75" fmla="*/ 11345 w 1058406"/>
                <a:gd name="connsiteY75" fmla="*/ 1166268 h 1533098"/>
                <a:gd name="connsiteX76" fmla="*/ 102421 w 1058406"/>
                <a:gd name="connsiteY76" fmla="*/ 1166268 h 1533098"/>
                <a:gd name="connsiteX77" fmla="*/ 115070 w 1058406"/>
                <a:gd name="connsiteY77" fmla="*/ 1158678 h 1533098"/>
                <a:gd name="connsiteX78" fmla="*/ 140369 w 1058406"/>
                <a:gd name="connsiteY78" fmla="*/ 1151089 h 1533098"/>
                <a:gd name="connsiteX79" fmla="*/ 145428 w 1058406"/>
                <a:gd name="connsiteY79" fmla="*/ 1143499 h 1533098"/>
                <a:gd name="connsiteX80" fmla="*/ 145428 w 1058406"/>
                <a:gd name="connsiteY80" fmla="*/ 1118200 h 1533098"/>
                <a:gd name="connsiteX81" fmla="*/ 158078 w 1058406"/>
                <a:gd name="connsiteY81" fmla="*/ 1080252 h 1533098"/>
                <a:gd name="connsiteX82" fmla="*/ 175787 w 1058406"/>
                <a:gd name="connsiteY82" fmla="*/ 1067603 h 1533098"/>
                <a:gd name="connsiteX83" fmla="*/ 178316 w 1058406"/>
                <a:gd name="connsiteY83" fmla="*/ 1044834 h 1533098"/>
                <a:gd name="connsiteX84" fmla="*/ 201085 w 1058406"/>
                <a:gd name="connsiteY84" fmla="*/ 1022066 h 1533098"/>
                <a:gd name="connsiteX85" fmla="*/ 201085 w 1058406"/>
                <a:gd name="connsiteY85" fmla="*/ 900632 h 1533098"/>
                <a:gd name="connsiteX86" fmla="*/ 221324 w 1058406"/>
                <a:gd name="connsiteY86" fmla="*/ 895572 h 1533098"/>
                <a:gd name="connsiteX87" fmla="*/ 221324 w 1058406"/>
                <a:gd name="connsiteY87" fmla="*/ 862684 h 1533098"/>
                <a:gd name="connsiteX88" fmla="*/ 254212 w 1058406"/>
                <a:gd name="connsiteY88" fmla="*/ 837386 h 1533098"/>
                <a:gd name="connsiteX89" fmla="*/ 254212 w 1058406"/>
                <a:gd name="connsiteY89" fmla="*/ 794378 h 1533098"/>
                <a:gd name="connsiteX90" fmla="*/ 294690 w 1058406"/>
                <a:gd name="connsiteY90" fmla="*/ 748840 h 1533098"/>
                <a:gd name="connsiteX91" fmla="*/ 309870 w 1058406"/>
                <a:gd name="connsiteY91" fmla="*/ 678004 h 1533098"/>
                <a:gd name="connsiteX92" fmla="*/ 337698 w 1058406"/>
                <a:gd name="connsiteY92" fmla="*/ 672944 h 1533098"/>
                <a:gd name="connsiteX93" fmla="*/ 342758 w 1058406"/>
                <a:gd name="connsiteY93" fmla="*/ 650176 h 1533098"/>
                <a:gd name="connsiteX94" fmla="*/ 337698 w 1058406"/>
                <a:gd name="connsiteY94" fmla="*/ 624877 h 1533098"/>
                <a:gd name="connsiteX95" fmla="*/ 294690 w 1058406"/>
                <a:gd name="connsiteY95" fmla="*/ 594519 h 1533098"/>
                <a:gd name="connsiteX96" fmla="*/ 299750 w 1058406"/>
                <a:gd name="connsiteY96" fmla="*/ 571750 h 1533098"/>
                <a:gd name="connsiteX97" fmla="*/ 287101 w 1058406"/>
                <a:gd name="connsiteY97" fmla="*/ 551511 h 1533098"/>
                <a:gd name="connsiteX98" fmla="*/ 304810 w 1058406"/>
                <a:gd name="connsiteY98" fmla="*/ 513563 h 1533098"/>
                <a:gd name="connsiteX99" fmla="*/ 289631 w 1058406"/>
                <a:gd name="connsiteY99" fmla="*/ 460436 h 1533098"/>
                <a:gd name="connsiteX100" fmla="*/ 266862 w 1058406"/>
                <a:gd name="connsiteY100" fmla="*/ 435137 h 1533098"/>
                <a:gd name="connsiteX101" fmla="*/ 276981 w 1058406"/>
                <a:gd name="connsiteY101" fmla="*/ 402249 h 1533098"/>
                <a:gd name="connsiteX102" fmla="*/ 314929 w 1058406"/>
                <a:gd name="connsiteY102" fmla="*/ 427547 h 1533098"/>
                <a:gd name="connsiteX103" fmla="*/ 340228 w 1058406"/>
                <a:gd name="connsiteY103" fmla="*/ 394659 h 1533098"/>
                <a:gd name="connsiteX104" fmla="*/ 360467 w 1058406"/>
                <a:gd name="connsiteY104" fmla="*/ 341532 h 1533098"/>
                <a:gd name="connsiteX105" fmla="*/ 337698 w 1058406"/>
                <a:gd name="connsiteY105" fmla="*/ 333943 h 1533098"/>
                <a:gd name="connsiteX106" fmla="*/ 335168 w 1058406"/>
                <a:gd name="connsiteY106" fmla="*/ 313704 h 1533098"/>
                <a:gd name="connsiteX107" fmla="*/ 378176 w 1058406"/>
                <a:gd name="connsiteY107" fmla="*/ 247927 h 1533098"/>
                <a:gd name="connsiteX108" fmla="*/ 368056 w 1058406"/>
                <a:gd name="connsiteY108" fmla="*/ 237808 h 1533098"/>
                <a:gd name="connsiteX109" fmla="*/ 340228 w 1058406"/>
                <a:gd name="connsiteY109" fmla="*/ 237808 h 1533098"/>
                <a:gd name="connsiteX110" fmla="*/ 325049 w 1058406"/>
                <a:gd name="connsiteY110" fmla="*/ 207449 h 1533098"/>
                <a:gd name="connsiteX111" fmla="*/ 335168 w 1058406"/>
                <a:gd name="connsiteY111" fmla="*/ 177091 h 1533098"/>
                <a:gd name="connsiteX112" fmla="*/ 299750 w 1058406"/>
                <a:gd name="connsiteY112" fmla="*/ 151792 h 1533098"/>
                <a:gd name="connsiteX113" fmla="*/ 284571 w 1058406"/>
                <a:gd name="connsiteY113" fmla="*/ 136613 h 1533098"/>
                <a:gd name="connsiteX114" fmla="*/ 289386 w 1058406"/>
                <a:gd name="connsiteY114" fmla="*/ 105317 h 1533098"/>
                <a:gd name="connsiteX115" fmla="*/ 292160 w 1058406"/>
                <a:gd name="connsiteY115" fmla="*/ 108785 h 1533098"/>
                <a:gd name="connsiteX116" fmla="*/ 342758 w 1058406"/>
                <a:gd name="connsiteY116" fmla="*/ 80956 h 1533098"/>
                <a:gd name="connsiteX117" fmla="*/ 380706 w 1058406"/>
                <a:gd name="connsiteY117" fmla="*/ 98665 h 1533098"/>
                <a:gd name="connsiteX118" fmla="*/ 416124 w 1058406"/>
                <a:gd name="connsiteY118" fmla="*/ 55657 h 1533098"/>
                <a:gd name="connsiteX119" fmla="*/ 446482 w 1058406"/>
                <a:gd name="connsiteY119" fmla="*/ 48068 h 1533098"/>
                <a:gd name="connsiteX120" fmla="*/ 474311 w 1058406"/>
                <a:gd name="connsiteY120" fmla="*/ 2530 h 1533098"/>
                <a:gd name="connsiteX0" fmla="*/ 502139 w 1134093"/>
                <a:gd name="connsiteY0" fmla="*/ 0 h 1533098"/>
                <a:gd name="connsiteX1" fmla="*/ 564543 w 1134093"/>
                <a:gd name="connsiteY1" fmla="*/ 0 h 1533098"/>
                <a:gd name="connsiteX2" fmla="*/ 623573 w 1134093"/>
                <a:gd name="connsiteY2" fmla="*/ 46381 h 1533098"/>
                <a:gd name="connsiteX3" fmla="*/ 653088 w 1134093"/>
                <a:gd name="connsiteY3" fmla="*/ 37948 h 1533098"/>
                <a:gd name="connsiteX4" fmla="*/ 703685 w 1134093"/>
                <a:gd name="connsiteY4" fmla="*/ 67463 h 1533098"/>
                <a:gd name="connsiteX5" fmla="*/ 720551 w 1134093"/>
                <a:gd name="connsiteY5" fmla="*/ 105411 h 1533098"/>
                <a:gd name="connsiteX6" fmla="*/ 830179 w 1134093"/>
                <a:gd name="connsiteY6" fmla="*/ 92762 h 1533098"/>
                <a:gd name="connsiteX7" fmla="*/ 880776 w 1134093"/>
                <a:gd name="connsiteY7" fmla="*/ 101195 h 1533098"/>
                <a:gd name="connsiteX8" fmla="*/ 889209 w 1134093"/>
                <a:gd name="connsiteY8" fmla="*/ 143359 h 1533098"/>
                <a:gd name="connsiteX9" fmla="*/ 842828 w 1134093"/>
                <a:gd name="connsiteY9" fmla="*/ 177091 h 1533098"/>
                <a:gd name="connsiteX10" fmla="*/ 880776 w 1134093"/>
                <a:gd name="connsiteY10" fmla="*/ 185524 h 1533098"/>
                <a:gd name="connsiteX11" fmla="*/ 880776 w 1134093"/>
                <a:gd name="connsiteY11" fmla="*/ 210822 h 1533098"/>
                <a:gd name="connsiteX12" fmla="*/ 944023 w 1134093"/>
                <a:gd name="connsiteY12" fmla="*/ 236121 h 1533098"/>
                <a:gd name="connsiteX13" fmla="*/ 948239 w 1134093"/>
                <a:gd name="connsiteY13" fmla="*/ 261420 h 1533098"/>
                <a:gd name="connsiteX14" fmla="*/ 969321 w 1134093"/>
                <a:gd name="connsiteY14" fmla="*/ 265636 h 1533098"/>
                <a:gd name="connsiteX15" fmla="*/ 990403 w 1134093"/>
                <a:gd name="connsiteY15" fmla="*/ 265636 h 1533098"/>
                <a:gd name="connsiteX16" fmla="*/ 1011486 w 1134093"/>
                <a:gd name="connsiteY16" fmla="*/ 219255 h 1533098"/>
                <a:gd name="connsiteX17" fmla="*/ 1045217 w 1134093"/>
                <a:gd name="connsiteY17" fmla="*/ 215039 h 1533098"/>
                <a:gd name="connsiteX18" fmla="*/ 1053650 w 1134093"/>
                <a:gd name="connsiteY18" fmla="*/ 181307 h 1533098"/>
                <a:gd name="connsiteX19" fmla="*/ 1058406 w 1134093"/>
                <a:gd name="connsiteY19" fmla="*/ 185112 h 1533098"/>
                <a:gd name="connsiteX20" fmla="*/ 1134093 w 1134093"/>
                <a:gd name="connsiteY20" fmla="*/ 418510 h 1533098"/>
                <a:gd name="connsiteX21" fmla="*/ 1058406 w 1134093"/>
                <a:gd name="connsiteY21" fmla="*/ 708657 h 1533098"/>
                <a:gd name="connsiteX22" fmla="*/ 1055758 w 1134093"/>
                <a:gd name="connsiteY22" fmla="*/ 708362 h 1533098"/>
                <a:gd name="connsiteX23" fmla="*/ 1013593 w 1134093"/>
                <a:gd name="connsiteY23" fmla="*/ 721012 h 1533098"/>
                <a:gd name="connsiteX24" fmla="*/ 973538 w 1134093"/>
                <a:gd name="connsiteY24" fmla="*/ 723120 h 1533098"/>
                <a:gd name="connsiteX25" fmla="*/ 948239 w 1134093"/>
                <a:gd name="connsiteY25" fmla="*/ 735769 h 1533098"/>
                <a:gd name="connsiteX26" fmla="*/ 899751 w 1134093"/>
                <a:gd name="connsiteY26" fmla="*/ 769501 h 1533098"/>
                <a:gd name="connsiteX27" fmla="*/ 897642 w 1134093"/>
                <a:gd name="connsiteY27" fmla="*/ 799016 h 1533098"/>
                <a:gd name="connsiteX28" fmla="*/ 882885 w 1134093"/>
                <a:gd name="connsiteY28" fmla="*/ 811665 h 1533098"/>
                <a:gd name="connsiteX29" fmla="*/ 878667 w 1134093"/>
                <a:gd name="connsiteY29" fmla="*/ 790583 h 1533098"/>
                <a:gd name="connsiteX30" fmla="*/ 870234 w 1134093"/>
                <a:gd name="connsiteY30" fmla="*/ 782150 h 1533098"/>
                <a:gd name="connsiteX31" fmla="*/ 870234 w 1134093"/>
                <a:gd name="connsiteY31" fmla="*/ 752635 h 1533098"/>
                <a:gd name="connsiteX32" fmla="*/ 842828 w 1134093"/>
                <a:gd name="connsiteY32" fmla="*/ 750527 h 1533098"/>
                <a:gd name="connsiteX33" fmla="*/ 806989 w 1134093"/>
                <a:gd name="connsiteY33" fmla="*/ 750527 h 1533098"/>
                <a:gd name="connsiteX34" fmla="*/ 798556 w 1134093"/>
                <a:gd name="connsiteY34" fmla="*/ 788475 h 1533098"/>
                <a:gd name="connsiteX35" fmla="*/ 781690 w 1134093"/>
                <a:gd name="connsiteY35" fmla="*/ 805341 h 1533098"/>
                <a:gd name="connsiteX36" fmla="*/ 788014 w 1134093"/>
                <a:gd name="connsiteY36" fmla="*/ 820098 h 1533098"/>
                <a:gd name="connsiteX37" fmla="*/ 777472 w 1134093"/>
                <a:gd name="connsiteY37" fmla="*/ 830639 h 1533098"/>
                <a:gd name="connsiteX38" fmla="*/ 796447 w 1134093"/>
                <a:gd name="connsiteY38" fmla="*/ 841180 h 1533098"/>
                <a:gd name="connsiteX39" fmla="*/ 811204 w 1134093"/>
                <a:gd name="connsiteY39" fmla="*/ 828531 h 1533098"/>
                <a:gd name="connsiteX40" fmla="*/ 825962 w 1134093"/>
                <a:gd name="connsiteY40" fmla="*/ 855938 h 1533098"/>
                <a:gd name="connsiteX41" fmla="*/ 813313 w 1134093"/>
                <a:gd name="connsiteY41" fmla="*/ 872804 h 1533098"/>
                <a:gd name="connsiteX42" fmla="*/ 756392 w 1134093"/>
                <a:gd name="connsiteY42" fmla="*/ 893886 h 1533098"/>
                <a:gd name="connsiteX43" fmla="*/ 759381 w 1134093"/>
                <a:gd name="connsiteY43" fmla="*/ 900513 h 1533098"/>
                <a:gd name="connsiteX44" fmla="*/ 752596 w 1134093"/>
                <a:gd name="connsiteY44" fmla="*/ 898102 h 1533098"/>
                <a:gd name="connsiteX45" fmla="*/ 732357 w 1134093"/>
                <a:gd name="connsiteY45" fmla="*/ 938580 h 1533098"/>
                <a:gd name="connsiteX46" fmla="*/ 709588 w 1134093"/>
                <a:gd name="connsiteY46" fmla="*/ 991707 h 1533098"/>
                <a:gd name="connsiteX47" fmla="*/ 666581 w 1134093"/>
                <a:gd name="connsiteY47" fmla="*/ 1123260 h 1533098"/>
                <a:gd name="connsiteX48" fmla="*/ 651401 w 1134093"/>
                <a:gd name="connsiteY48" fmla="*/ 1221925 h 1533098"/>
                <a:gd name="connsiteX49" fmla="*/ 651401 w 1134093"/>
                <a:gd name="connsiteY49" fmla="*/ 1302881 h 1533098"/>
                <a:gd name="connsiteX50" fmla="*/ 666581 w 1134093"/>
                <a:gd name="connsiteY50" fmla="*/ 1376247 h 1533098"/>
                <a:gd name="connsiteX51" fmla="*/ 613453 w 1134093"/>
                <a:gd name="connsiteY51" fmla="*/ 1373717 h 1533098"/>
                <a:gd name="connsiteX52" fmla="*/ 593214 w 1134093"/>
                <a:gd name="connsiteY52" fmla="*/ 1391426 h 1533098"/>
                <a:gd name="connsiteX53" fmla="*/ 593214 w 1134093"/>
                <a:gd name="connsiteY53" fmla="*/ 1436963 h 1533098"/>
                <a:gd name="connsiteX54" fmla="*/ 588155 w 1134093"/>
                <a:gd name="connsiteY54" fmla="*/ 1502740 h 1533098"/>
                <a:gd name="connsiteX55" fmla="*/ 517319 w 1134093"/>
                <a:gd name="connsiteY55" fmla="*/ 1502740 h 1533098"/>
                <a:gd name="connsiteX56" fmla="*/ 527438 w 1134093"/>
                <a:gd name="connsiteY56" fmla="*/ 1533098 h 1533098"/>
                <a:gd name="connsiteX57" fmla="*/ 474311 w 1134093"/>
                <a:gd name="connsiteY57" fmla="*/ 1525509 h 1533098"/>
                <a:gd name="connsiteX58" fmla="*/ 449012 w 1134093"/>
                <a:gd name="connsiteY58" fmla="*/ 1525509 h 1533098"/>
                <a:gd name="connsiteX59" fmla="*/ 446482 w 1134093"/>
                <a:gd name="connsiteY59" fmla="*/ 1502740 h 1533098"/>
                <a:gd name="connsiteX60" fmla="*/ 413594 w 1134093"/>
                <a:gd name="connsiteY60" fmla="*/ 1487561 h 1533098"/>
                <a:gd name="connsiteX61" fmla="*/ 421184 w 1134093"/>
                <a:gd name="connsiteY61" fmla="*/ 1431904 h 1533098"/>
                <a:gd name="connsiteX62" fmla="*/ 421184 w 1134093"/>
                <a:gd name="connsiteY62" fmla="*/ 1411665 h 1533098"/>
                <a:gd name="connsiteX63" fmla="*/ 421184 w 1134093"/>
                <a:gd name="connsiteY63" fmla="*/ 1383836 h 1533098"/>
                <a:gd name="connsiteX64" fmla="*/ 304810 w 1134093"/>
                <a:gd name="connsiteY64" fmla="*/ 1356008 h 1533098"/>
                <a:gd name="connsiteX65" fmla="*/ 236503 w 1134093"/>
                <a:gd name="connsiteY65" fmla="*/ 1368657 h 1533098"/>
                <a:gd name="connsiteX66" fmla="*/ 203615 w 1134093"/>
                <a:gd name="connsiteY66" fmla="*/ 1356008 h 1533098"/>
                <a:gd name="connsiteX67" fmla="*/ 198555 w 1134093"/>
                <a:gd name="connsiteY67" fmla="*/ 1333239 h 1533098"/>
                <a:gd name="connsiteX68" fmla="*/ 208675 w 1134093"/>
                <a:gd name="connsiteY68" fmla="*/ 1307940 h 1533098"/>
                <a:gd name="connsiteX69" fmla="*/ 150488 w 1134093"/>
                <a:gd name="connsiteY69" fmla="*/ 1302881 h 1533098"/>
                <a:gd name="connsiteX70" fmla="*/ 135309 w 1134093"/>
                <a:gd name="connsiteY70" fmla="*/ 1272522 h 1533098"/>
                <a:gd name="connsiteX71" fmla="*/ 104950 w 1134093"/>
                <a:gd name="connsiteY71" fmla="*/ 1302881 h 1533098"/>
                <a:gd name="connsiteX72" fmla="*/ 61943 w 1134093"/>
                <a:gd name="connsiteY72" fmla="*/ 1305410 h 1533098"/>
                <a:gd name="connsiteX73" fmla="*/ 0 w 1134093"/>
                <a:gd name="connsiteY73" fmla="*/ 1272227 h 1533098"/>
                <a:gd name="connsiteX74" fmla="*/ 13875 w 1134093"/>
                <a:gd name="connsiteY74" fmla="*/ 1242164 h 1533098"/>
                <a:gd name="connsiteX75" fmla="*/ 3756 w 1134093"/>
                <a:gd name="connsiteY75" fmla="*/ 1204216 h 1533098"/>
                <a:gd name="connsiteX76" fmla="*/ 11345 w 1134093"/>
                <a:gd name="connsiteY76" fmla="*/ 1166268 h 1533098"/>
                <a:gd name="connsiteX77" fmla="*/ 102421 w 1134093"/>
                <a:gd name="connsiteY77" fmla="*/ 1166268 h 1533098"/>
                <a:gd name="connsiteX78" fmla="*/ 115070 w 1134093"/>
                <a:gd name="connsiteY78" fmla="*/ 1158678 h 1533098"/>
                <a:gd name="connsiteX79" fmla="*/ 140369 w 1134093"/>
                <a:gd name="connsiteY79" fmla="*/ 1151089 h 1533098"/>
                <a:gd name="connsiteX80" fmla="*/ 145428 w 1134093"/>
                <a:gd name="connsiteY80" fmla="*/ 1143499 h 1533098"/>
                <a:gd name="connsiteX81" fmla="*/ 145428 w 1134093"/>
                <a:gd name="connsiteY81" fmla="*/ 1118200 h 1533098"/>
                <a:gd name="connsiteX82" fmla="*/ 158078 w 1134093"/>
                <a:gd name="connsiteY82" fmla="*/ 1080252 h 1533098"/>
                <a:gd name="connsiteX83" fmla="*/ 175787 w 1134093"/>
                <a:gd name="connsiteY83" fmla="*/ 1067603 h 1533098"/>
                <a:gd name="connsiteX84" fmla="*/ 178316 w 1134093"/>
                <a:gd name="connsiteY84" fmla="*/ 1044834 h 1533098"/>
                <a:gd name="connsiteX85" fmla="*/ 201085 w 1134093"/>
                <a:gd name="connsiteY85" fmla="*/ 1022066 h 1533098"/>
                <a:gd name="connsiteX86" fmla="*/ 201085 w 1134093"/>
                <a:gd name="connsiteY86" fmla="*/ 900632 h 1533098"/>
                <a:gd name="connsiteX87" fmla="*/ 221324 w 1134093"/>
                <a:gd name="connsiteY87" fmla="*/ 895572 h 1533098"/>
                <a:gd name="connsiteX88" fmla="*/ 221324 w 1134093"/>
                <a:gd name="connsiteY88" fmla="*/ 862684 h 1533098"/>
                <a:gd name="connsiteX89" fmla="*/ 254212 w 1134093"/>
                <a:gd name="connsiteY89" fmla="*/ 837386 h 1533098"/>
                <a:gd name="connsiteX90" fmla="*/ 254212 w 1134093"/>
                <a:gd name="connsiteY90" fmla="*/ 794378 h 1533098"/>
                <a:gd name="connsiteX91" fmla="*/ 294690 w 1134093"/>
                <a:gd name="connsiteY91" fmla="*/ 748840 h 1533098"/>
                <a:gd name="connsiteX92" fmla="*/ 309870 w 1134093"/>
                <a:gd name="connsiteY92" fmla="*/ 678004 h 1533098"/>
                <a:gd name="connsiteX93" fmla="*/ 337698 w 1134093"/>
                <a:gd name="connsiteY93" fmla="*/ 672944 h 1533098"/>
                <a:gd name="connsiteX94" fmla="*/ 342758 w 1134093"/>
                <a:gd name="connsiteY94" fmla="*/ 650176 h 1533098"/>
                <a:gd name="connsiteX95" fmla="*/ 337698 w 1134093"/>
                <a:gd name="connsiteY95" fmla="*/ 624877 h 1533098"/>
                <a:gd name="connsiteX96" fmla="*/ 294690 w 1134093"/>
                <a:gd name="connsiteY96" fmla="*/ 594519 h 1533098"/>
                <a:gd name="connsiteX97" fmla="*/ 299750 w 1134093"/>
                <a:gd name="connsiteY97" fmla="*/ 571750 h 1533098"/>
                <a:gd name="connsiteX98" fmla="*/ 287101 w 1134093"/>
                <a:gd name="connsiteY98" fmla="*/ 551511 h 1533098"/>
                <a:gd name="connsiteX99" fmla="*/ 304810 w 1134093"/>
                <a:gd name="connsiteY99" fmla="*/ 513563 h 1533098"/>
                <a:gd name="connsiteX100" fmla="*/ 289631 w 1134093"/>
                <a:gd name="connsiteY100" fmla="*/ 460436 h 1533098"/>
                <a:gd name="connsiteX101" fmla="*/ 266862 w 1134093"/>
                <a:gd name="connsiteY101" fmla="*/ 435137 h 1533098"/>
                <a:gd name="connsiteX102" fmla="*/ 276981 w 1134093"/>
                <a:gd name="connsiteY102" fmla="*/ 402249 h 1533098"/>
                <a:gd name="connsiteX103" fmla="*/ 314929 w 1134093"/>
                <a:gd name="connsiteY103" fmla="*/ 427547 h 1533098"/>
                <a:gd name="connsiteX104" fmla="*/ 340228 w 1134093"/>
                <a:gd name="connsiteY104" fmla="*/ 394659 h 1533098"/>
                <a:gd name="connsiteX105" fmla="*/ 360467 w 1134093"/>
                <a:gd name="connsiteY105" fmla="*/ 341532 h 1533098"/>
                <a:gd name="connsiteX106" fmla="*/ 337698 w 1134093"/>
                <a:gd name="connsiteY106" fmla="*/ 333943 h 1533098"/>
                <a:gd name="connsiteX107" fmla="*/ 335168 w 1134093"/>
                <a:gd name="connsiteY107" fmla="*/ 313704 h 1533098"/>
                <a:gd name="connsiteX108" fmla="*/ 378176 w 1134093"/>
                <a:gd name="connsiteY108" fmla="*/ 247927 h 1533098"/>
                <a:gd name="connsiteX109" fmla="*/ 368056 w 1134093"/>
                <a:gd name="connsiteY109" fmla="*/ 237808 h 1533098"/>
                <a:gd name="connsiteX110" fmla="*/ 340228 w 1134093"/>
                <a:gd name="connsiteY110" fmla="*/ 237808 h 1533098"/>
                <a:gd name="connsiteX111" fmla="*/ 325049 w 1134093"/>
                <a:gd name="connsiteY111" fmla="*/ 207449 h 1533098"/>
                <a:gd name="connsiteX112" fmla="*/ 335168 w 1134093"/>
                <a:gd name="connsiteY112" fmla="*/ 177091 h 1533098"/>
                <a:gd name="connsiteX113" fmla="*/ 299750 w 1134093"/>
                <a:gd name="connsiteY113" fmla="*/ 151792 h 1533098"/>
                <a:gd name="connsiteX114" fmla="*/ 284571 w 1134093"/>
                <a:gd name="connsiteY114" fmla="*/ 136613 h 1533098"/>
                <a:gd name="connsiteX115" fmla="*/ 289386 w 1134093"/>
                <a:gd name="connsiteY115" fmla="*/ 105317 h 1533098"/>
                <a:gd name="connsiteX116" fmla="*/ 292160 w 1134093"/>
                <a:gd name="connsiteY116" fmla="*/ 108785 h 1533098"/>
                <a:gd name="connsiteX117" fmla="*/ 342758 w 1134093"/>
                <a:gd name="connsiteY117" fmla="*/ 80956 h 1533098"/>
                <a:gd name="connsiteX118" fmla="*/ 380706 w 1134093"/>
                <a:gd name="connsiteY118" fmla="*/ 98665 h 1533098"/>
                <a:gd name="connsiteX119" fmla="*/ 416124 w 1134093"/>
                <a:gd name="connsiteY119" fmla="*/ 55657 h 1533098"/>
                <a:gd name="connsiteX120" fmla="*/ 446482 w 1134093"/>
                <a:gd name="connsiteY120" fmla="*/ 48068 h 1533098"/>
                <a:gd name="connsiteX121" fmla="*/ 474311 w 1134093"/>
                <a:gd name="connsiteY121" fmla="*/ 2530 h 1533098"/>
                <a:gd name="connsiteX122" fmla="*/ 502139 w 1134093"/>
                <a:gd name="connsiteY122" fmla="*/ 0 h 1533098"/>
                <a:gd name="connsiteX0" fmla="*/ 1134093 w 1225533"/>
                <a:gd name="connsiteY0" fmla="*/ 418510 h 1533098"/>
                <a:gd name="connsiteX1" fmla="*/ 1058406 w 1225533"/>
                <a:gd name="connsiteY1" fmla="*/ 708657 h 1533098"/>
                <a:gd name="connsiteX2" fmla="*/ 1055758 w 1225533"/>
                <a:gd name="connsiteY2" fmla="*/ 708362 h 1533098"/>
                <a:gd name="connsiteX3" fmla="*/ 1013593 w 1225533"/>
                <a:gd name="connsiteY3" fmla="*/ 721012 h 1533098"/>
                <a:gd name="connsiteX4" fmla="*/ 973538 w 1225533"/>
                <a:gd name="connsiteY4" fmla="*/ 723120 h 1533098"/>
                <a:gd name="connsiteX5" fmla="*/ 948239 w 1225533"/>
                <a:gd name="connsiteY5" fmla="*/ 735769 h 1533098"/>
                <a:gd name="connsiteX6" fmla="*/ 899751 w 1225533"/>
                <a:gd name="connsiteY6" fmla="*/ 769501 h 1533098"/>
                <a:gd name="connsiteX7" fmla="*/ 897642 w 1225533"/>
                <a:gd name="connsiteY7" fmla="*/ 799016 h 1533098"/>
                <a:gd name="connsiteX8" fmla="*/ 882885 w 1225533"/>
                <a:gd name="connsiteY8" fmla="*/ 811665 h 1533098"/>
                <a:gd name="connsiteX9" fmla="*/ 878667 w 1225533"/>
                <a:gd name="connsiteY9" fmla="*/ 790583 h 1533098"/>
                <a:gd name="connsiteX10" fmla="*/ 870234 w 1225533"/>
                <a:gd name="connsiteY10" fmla="*/ 782150 h 1533098"/>
                <a:gd name="connsiteX11" fmla="*/ 870234 w 1225533"/>
                <a:gd name="connsiteY11" fmla="*/ 752635 h 1533098"/>
                <a:gd name="connsiteX12" fmla="*/ 842828 w 1225533"/>
                <a:gd name="connsiteY12" fmla="*/ 750527 h 1533098"/>
                <a:gd name="connsiteX13" fmla="*/ 806989 w 1225533"/>
                <a:gd name="connsiteY13" fmla="*/ 750527 h 1533098"/>
                <a:gd name="connsiteX14" fmla="*/ 798556 w 1225533"/>
                <a:gd name="connsiteY14" fmla="*/ 788475 h 1533098"/>
                <a:gd name="connsiteX15" fmla="*/ 781690 w 1225533"/>
                <a:gd name="connsiteY15" fmla="*/ 805341 h 1533098"/>
                <a:gd name="connsiteX16" fmla="*/ 788014 w 1225533"/>
                <a:gd name="connsiteY16" fmla="*/ 820098 h 1533098"/>
                <a:gd name="connsiteX17" fmla="*/ 777472 w 1225533"/>
                <a:gd name="connsiteY17" fmla="*/ 830639 h 1533098"/>
                <a:gd name="connsiteX18" fmla="*/ 796447 w 1225533"/>
                <a:gd name="connsiteY18" fmla="*/ 841180 h 1533098"/>
                <a:gd name="connsiteX19" fmla="*/ 811204 w 1225533"/>
                <a:gd name="connsiteY19" fmla="*/ 828531 h 1533098"/>
                <a:gd name="connsiteX20" fmla="*/ 825962 w 1225533"/>
                <a:gd name="connsiteY20" fmla="*/ 855938 h 1533098"/>
                <a:gd name="connsiteX21" fmla="*/ 813313 w 1225533"/>
                <a:gd name="connsiteY21" fmla="*/ 872804 h 1533098"/>
                <a:gd name="connsiteX22" fmla="*/ 756392 w 1225533"/>
                <a:gd name="connsiteY22" fmla="*/ 893886 h 1533098"/>
                <a:gd name="connsiteX23" fmla="*/ 759381 w 1225533"/>
                <a:gd name="connsiteY23" fmla="*/ 900513 h 1533098"/>
                <a:gd name="connsiteX24" fmla="*/ 752596 w 1225533"/>
                <a:gd name="connsiteY24" fmla="*/ 898102 h 1533098"/>
                <a:gd name="connsiteX25" fmla="*/ 732357 w 1225533"/>
                <a:gd name="connsiteY25" fmla="*/ 938580 h 1533098"/>
                <a:gd name="connsiteX26" fmla="*/ 709588 w 1225533"/>
                <a:gd name="connsiteY26" fmla="*/ 991707 h 1533098"/>
                <a:gd name="connsiteX27" fmla="*/ 666581 w 1225533"/>
                <a:gd name="connsiteY27" fmla="*/ 1123260 h 1533098"/>
                <a:gd name="connsiteX28" fmla="*/ 651401 w 1225533"/>
                <a:gd name="connsiteY28" fmla="*/ 1221925 h 1533098"/>
                <a:gd name="connsiteX29" fmla="*/ 651401 w 1225533"/>
                <a:gd name="connsiteY29" fmla="*/ 1302881 h 1533098"/>
                <a:gd name="connsiteX30" fmla="*/ 666581 w 1225533"/>
                <a:gd name="connsiteY30" fmla="*/ 1376247 h 1533098"/>
                <a:gd name="connsiteX31" fmla="*/ 613453 w 1225533"/>
                <a:gd name="connsiteY31" fmla="*/ 1373717 h 1533098"/>
                <a:gd name="connsiteX32" fmla="*/ 593214 w 1225533"/>
                <a:gd name="connsiteY32" fmla="*/ 1391426 h 1533098"/>
                <a:gd name="connsiteX33" fmla="*/ 593214 w 1225533"/>
                <a:gd name="connsiteY33" fmla="*/ 1436963 h 1533098"/>
                <a:gd name="connsiteX34" fmla="*/ 588155 w 1225533"/>
                <a:gd name="connsiteY34" fmla="*/ 1502740 h 1533098"/>
                <a:gd name="connsiteX35" fmla="*/ 517319 w 1225533"/>
                <a:gd name="connsiteY35" fmla="*/ 1502740 h 1533098"/>
                <a:gd name="connsiteX36" fmla="*/ 527438 w 1225533"/>
                <a:gd name="connsiteY36" fmla="*/ 1533098 h 1533098"/>
                <a:gd name="connsiteX37" fmla="*/ 474311 w 1225533"/>
                <a:gd name="connsiteY37" fmla="*/ 1525509 h 1533098"/>
                <a:gd name="connsiteX38" fmla="*/ 449012 w 1225533"/>
                <a:gd name="connsiteY38" fmla="*/ 1525509 h 1533098"/>
                <a:gd name="connsiteX39" fmla="*/ 446482 w 1225533"/>
                <a:gd name="connsiteY39" fmla="*/ 1502740 h 1533098"/>
                <a:gd name="connsiteX40" fmla="*/ 413594 w 1225533"/>
                <a:gd name="connsiteY40" fmla="*/ 1487561 h 1533098"/>
                <a:gd name="connsiteX41" fmla="*/ 421184 w 1225533"/>
                <a:gd name="connsiteY41" fmla="*/ 1431904 h 1533098"/>
                <a:gd name="connsiteX42" fmla="*/ 421184 w 1225533"/>
                <a:gd name="connsiteY42" fmla="*/ 1411665 h 1533098"/>
                <a:gd name="connsiteX43" fmla="*/ 421184 w 1225533"/>
                <a:gd name="connsiteY43" fmla="*/ 1383836 h 1533098"/>
                <a:gd name="connsiteX44" fmla="*/ 304810 w 1225533"/>
                <a:gd name="connsiteY44" fmla="*/ 1356008 h 1533098"/>
                <a:gd name="connsiteX45" fmla="*/ 236503 w 1225533"/>
                <a:gd name="connsiteY45" fmla="*/ 1368657 h 1533098"/>
                <a:gd name="connsiteX46" fmla="*/ 203615 w 1225533"/>
                <a:gd name="connsiteY46" fmla="*/ 1356008 h 1533098"/>
                <a:gd name="connsiteX47" fmla="*/ 198555 w 1225533"/>
                <a:gd name="connsiteY47" fmla="*/ 1333239 h 1533098"/>
                <a:gd name="connsiteX48" fmla="*/ 208675 w 1225533"/>
                <a:gd name="connsiteY48" fmla="*/ 1307940 h 1533098"/>
                <a:gd name="connsiteX49" fmla="*/ 150488 w 1225533"/>
                <a:gd name="connsiteY49" fmla="*/ 1302881 h 1533098"/>
                <a:gd name="connsiteX50" fmla="*/ 135309 w 1225533"/>
                <a:gd name="connsiteY50" fmla="*/ 1272522 h 1533098"/>
                <a:gd name="connsiteX51" fmla="*/ 104950 w 1225533"/>
                <a:gd name="connsiteY51" fmla="*/ 1302881 h 1533098"/>
                <a:gd name="connsiteX52" fmla="*/ 61943 w 1225533"/>
                <a:gd name="connsiteY52" fmla="*/ 1305410 h 1533098"/>
                <a:gd name="connsiteX53" fmla="*/ 0 w 1225533"/>
                <a:gd name="connsiteY53" fmla="*/ 1272227 h 1533098"/>
                <a:gd name="connsiteX54" fmla="*/ 13875 w 1225533"/>
                <a:gd name="connsiteY54" fmla="*/ 1242164 h 1533098"/>
                <a:gd name="connsiteX55" fmla="*/ 3756 w 1225533"/>
                <a:gd name="connsiteY55" fmla="*/ 1204216 h 1533098"/>
                <a:gd name="connsiteX56" fmla="*/ 11345 w 1225533"/>
                <a:gd name="connsiteY56" fmla="*/ 1166268 h 1533098"/>
                <a:gd name="connsiteX57" fmla="*/ 102421 w 1225533"/>
                <a:gd name="connsiteY57" fmla="*/ 1166268 h 1533098"/>
                <a:gd name="connsiteX58" fmla="*/ 115070 w 1225533"/>
                <a:gd name="connsiteY58" fmla="*/ 1158678 h 1533098"/>
                <a:gd name="connsiteX59" fmla="*/ 140369 w 1225533"/>
                <a:gd name="connsiteY59" fmla="*/ 1151089 h 1533098"/>
                <a:gd name="connsiteX60" fmla="*/ 145428 w 1225533"/>
                <a:gd name="connsiteY60" fmla="*/ 1143499 h 1533098"/>
                <a:gd name="connsiteX61" fmla="*/ 145428 w 1225533"/>
                <a:gd name="connsiteY61" fmla="*/ 1118200 h 1533098"/>
                <a:gd name="connsiteX62" fmla="*/ 158078 w 1225533"/>
                <a:gd name="connsiteY62" fmla="*/ 1080252 h 1533098"/>
                <a:gd name="connsiteX63" fmla="*/ 175787 w 1225533"/>
                <a:gd name="connsiteY63" fmla="*/ 1067603 h 1533098"/>
                <a:gd name="connsiteX64" fmla="*/ 178316 w 1225533"/>
                <a:gd name="connsiteY64" fmla="*/ 1044834 h 1533098"/>
                <a:gd name="connsiteX65" fmla="*/ 201085 w 1225533"/>
                <a:gd name="connsiteY65" fmla="*/ 1022066 h 1533098"/>
                <a:gd name="connsiteX66" fmla="*/ 201085 w 1225533"/>
                <a:gd name="connsiteY66" fmla="*/ 900632 h 1533098"/>
                <a:gd name="connsiteX67" fmla="*/ 221324 w 1225533"/>
                <a:gd name="connsiteY67" fmla="*/ 895572 h 1533098"/>
                <a:gd name="connsiteX68" fmla="*/ 221324 w 1225533"/>
                <a:gd name="connsiteY68" fmla="*/ 862684 h 1533098"/>
                <a:gd name="connsiteX69" fmla="*/ 254212 w 1225533"/>
                <a:gd name="connsiteY69" fmla="*/ 837386 h 1533098"/>
                <a:gd name="connsiteX70" fmla="*/ 254212 w 1225533"/>
                <a:gd name="connsiteY70" fmla="*/ 794378 h 1533098"/>
                <a:gd name="connsiteX71" fmla="*/ 294690 w 1225533"/>
                <a:gd name="connsiteY71" fmla="*/ 748840 h 1533098"/>
                <a:gd name="connsiteX72" fmla="*/ 309870 w 1225533"/>
                <a:gd name="connsiteY72" fmla="*/ 678004 h 1533098"/>
                <a:gd name="connsiteX73" fmla="*/ 337698 w 1225533"/>
                <a:gd name="connsiteY73" fmla="*/ 672944 h 1533098"/>
                <a:gd name="connsiteX74" fmla="*/ 342758 w 1225533"/>
                <a:gd name="connsiteY74" fmla="*/ 650176 h 1533098"/>
                <a:gd name="connsiteX75" fmla="*/ 337698 w 1225533"/>
                <a:gd name="connsiteY75" fmla="*/ 624877 h 1533098"/>
                <a:gd name="connsiteX76" fmla="*/ 294690 w 1225533"/>
                <a:gd name="connsiteY76" fmla="*/ 594519 h 1533098"/>
                <a:gd name="connsiteX77" fmla="*/ 299750 w 1225533"/>
                <a:gd name="connsiteY77" fmla="*/ 571750 h 1533098"/>
                <a:gd name="connsiteX78" fmla="*/ 287101 w 1225533"/>
                <a:gd name="connsiteY78" fmla="*/ 551511 h 1533098"/>
                <a:gd name="connsiteX79" fmla="*/ 304810 w 1225533"/>
                <a:gd name="connsiteY79" fmla="*/ 513563 h 1533098"/>
                <a:gd name="connsiteX80" fmla="*/ 289631 w 1225533"/>
                <a:gd name="connsiteY80" fmla="*/ 460436 h 1533098"/>
                <a:gd name="connsiteX81" fmla="*/ 266862 w 1225533"/>
                <a:gd name="connsiteY81" fmla="*/ 435137 h 1533098"/>
                <a:gd name="connsiteX82" fmla="*/ 276981 w 1225533"/>
                <a:gd name="connsiteY82" fmla="*/ 402249 h 1533098"/>
                <a:gd name="connsiteX83" fmla="*/ 314929 w 1225533"/>
                <a:gd name="connsiteY83" fmla="*/ 427547 h 1533098"/>
                <a:gd name="connsiteX84" fmla="*/ 340228 w 1225533"/>
                <a:gd name="connsiteY84" fmla="*/ 394659 h 1533098"/>
                <a:gd name="connsiteX85" fmla="*/ 360467 w 1225533"/>
                <a:gd name="connsiteY85" fmla="*/ 341532 h 1533098"/>
                <a:gd name="connsiteX86" fmla="*/ 337698 w 1225533"/>
                <a:gd name="connsiteY86" fmla="*/ 333943 h 1533098"/>
                <a:gd name="connsiteX87" fmla="*/ 335168 w 1225533"/>
                <a:gd name="connsiteY87" fmla="*/ 313704 h 1533098"/>
                <a:gd name="connsiteX88" fmla="*/ 378176 w 1225533"/>
                <a:gd name="connsiteY88" fmla="*/ 247927 h 1533098"/>
                <a:gd name="connsiteX89" fmla="*/ 368056 w 1225533"/>
                <a:gd name="connsiteY89" fmla="*/ 237808 h 1533098"/>
                <a:gd name="connsiteX90" fmla="*/ 340228 w 1225533"/>
                <a:gd name="connsiteY90" fmla="*/ 237808 h 1533098"/>
                <a:gd name="connsiteX91" fmla="*/ 325049 w 1225533"/>
                <a:gd name="connsiteY91" fmla="*/ 207449 h 1533098"/>
                <a:gd name="connsiteX92" fmla="*/ 335168 w 1225533"/>
                <a:gd name="connsiteY92" fmla="*/ 177091 h 1533098"/>
                <a:gd name="connsiteX93" fmla="*/ 299750 w 1225533"/>
                <a:gd name="connsiteY93" fmla="*/ 151792 h 1533098"/>
                <a:gd name="connsiteX94" fmla="*/ 284571 w 1225533"/>
                <a:gd name="connsiteY94" fmla="*/ 136613 h 1533098"/>
                <a:gd name="connsiteX95" fmla="*/ 289386 w 1225533"/>
                <a:gd name="connsiteY95" fmla="*/ 105317 h 1533098"/>
                <a:gd name="connsiteX96" fmla="*/ 292160 w 1225533"/>
                <a:gd name="connsiteY96" fmla="*/ 108785 h 1533098"/>
                <a:gd name="connsiteX97" fmla="*/ 342758 w 1225533"/>
                <a:gd name="connsiteY97" fmla="*/ 80956 h 1533098"/>
                <a:gd name="connsiteX98" fmla="*/ 380706 w 1225533"/>
                <a:gd name="connsiteY98" fmla="*/ 98665 h 1533098"/>
                <a:gd name="connsiteX99" fmla="*/ 416124 w 1225533"/>
                <a:gd name="connsiteY99" fmla="*/ 55657 h 1533098"/>
                <a:gd name="connsiteX100" fmla="*/ 446482 w 1225533"/>
                <a:gd name="connsiteY100" fmla="*/ 48068 h 1533098"/>
                <a:gd name="connsiteX101" fmla="*/ 474311 w 1225533"/>
                <a:gd name="connsiteY101" fmla="*/ 2530 h 1533098"/>
                <a:gd name="connsiteX102" fmla="*/ 502139 w 1225533"/>
                <a:gd name="connsiteY102" fmla="*/ 0 h 1533098"/>
                <a:gd name="connsiteX103" fmla="*/ 564543 w 1225533"/>
                <a:gd name="connsiteY103" fmla="*/ 0 h 1533098"/>
                <a:gd name="connsiteX104" fmla="*/ 623573 w 1225533"/>
                <a:gd name="connsiteY104" fmla="*/ 46381 h 1533098"/>
                <a:gd name="connsiteX105" fmla="*/ 653088 w 1225533"/>
                <a:gd name="connsiteY105" fmla="*/ 37948 h 1533098"/>
                <a:gd name="connsiteX106" fmla="*/ 703685 w 1225533"/>
                <a:gd name="connsiteY106" fmla="*/ 67463 h 1533098"/>
                <a:gd name="connsiteX107" fmla="*/ 720551 w 1225533"/>
                <a:gd name="connsiteY107" fmla="*/ 105411 h 1533098"/>
                <a:gd name="connsiteX108" fmla="*/ 830179 w 1225533"/>
                <a:gd name="connsiteY108" fmla="*/ 92762 h 1533098"/>
                <a:gd name="connsiteX109" fmla="*/ 880776 w 1225533"/>
                <a:gd name="connsiteY109" fmla="*/ 101195 h 1533098"/>
                <a:gd name="connsiteX110" fmla="*/ 889209 w 1225533"/>
                <a:gd name="connsiteY110" fmla="*/ 143359 h 1533098"/>
                <a:gd name="connsiteX111" fmla="*/ 842828 w 1225533"/>
                <a:gd name="connsiteY111" fmla="*/ 177091 h 1533098"/>
                <a:gd name="connsiteX112" fmla="*/ 880776 w 1225533"/>
                <a:gd name="connsiteY112" fmla="*/ 185524 h 1533098"/>
                <a:gd name="connsiteX113" fmla="*/ 880776 w 1225533"/>
                <a:gd name="connsiteY113" fmla="*/ 210822 h 1533098"/>
                <a:gd name="connsiteX114" fmla="*/ 944023 w 1225533"/>
                <a:gd name="connsiteY114" fmla="*/ 236121 h 1533098"/>
                <a:gd name="connsiteX115" fmla="*/ 948239 w 1225533"/>
                <a:gd name="connsiteY115" fmla="*/ 261420 h 1533098"/>
                <a:gd name="connsiteX116" fmla="*/ 969321 w 1225533"/>
                <a:gd name="connsiteY116" fmla="*/ 265636 h 1533098"/>
                <a:gd name="connsiteX117" fmla="*/ 990403 w 1225533"/>
                <a:gd name="connsiteY117" fmla="*/ 265636 h 1533098"/>
                <a:gd name="connsiteX118" fmla="*/ 1011486 w 1225533"/>
                <a:gd name="connsiteY118" fmla="*/ 219255 h 1533098"/>
                <a:gd name="connsiteX119" fmla="*/ 1045217 w 1225533"/>
                <a:gd name="connsiteY119" fmla="*/ 215039 h 1533098"/>
                <a:gd name="connsiteX120" fmla="*/ 1053650 w 1225533"/>
                <a:gd name="connsiteY120" fmla="*/ 181307 h 1533098"/>
                <a:gd name="connsiteX121" fmla="*/ 1058406 w 1225533"/>
                <a:gd name="connsiteY121" fmla="*/ 185112 h 1533098"/>
                <a:gd name="connsiteX122" fmla="*/ 1225533 w 1225533"/>
                <a:gd name="connsiteY122" fmla="*/ 509950 h 1533098"/>
                <a:gd name="connsiteX0" fmla="*/ 1058406 w 1225533"/>
                <a:gd name="connsiteY0" fmla="*/ 708657 h 1533098"/>
                <a:gd name="connsiteX1" fmla="*/ 1055758 w 1225533"/>
                <a:gd name="connsiteY1" fmla="*/ 708362 h 1533098"/>
                <a:gd name="connsiteX2" fmla="*/ 1013593 w 1225533"/>
                <a:gd name="connsiteY2" fmla="*/ 721012 h 1533098"/>
                <a:gd name="connsiteX3" fmla="*/ 973538 w 1225533"/>
                <a:gd name="connsiteY3" fmla="*/ 723120 h 1533098"/>
                <a:gd name="connsiteX4" fmla="*/ 948239 w 1225533"/>
                <a:gd name="connsiteY4" fmla="*/ 735769 h 1533098"/>
                <a:gd name="connsiteX5" fmla="*/ 899751 w 1225533"/>
                <a:gd name="connsiteY5" fmla="*/ 769501 h 1533098"/>
                <a:gd name="connsiteX6" fmla="*/ 897642 w 1225533"/>
                <a:gd name="connsiteY6" fmla="*/ 799016 h 1533098"/>
                <a:gd name="connsiteX7" fmla="*/ 882885 w 1225533"/>
                <a:gd name="connsiteY7" fmla="*/ 811665 h 1533098"/>
                <a:gd name="connsiteX8" fmla="*/ 878667 w 1225533"/>
                <a:gd name="connsiteY8" fmla="*/ 790583 h 1533098"/>
                <a:gd name="connsiteX9" fmla="*/ 870234 w 1225533"/>
                <a:gd name="connsiteY9" fmla="*/ 782150 h 1533098"/>
                <a:gd name="connsiteX10" fmla="*/ 870234 w 1225533"/>
                <a:gd name="connsiteY10" fmla="*/ 752635 h 1533098"/>
                <a:gd name="connsiteX11" fmla="*/ 842828 w 1225533"/>
                <a:gd name="connsiteY11" fmla="*/ 750527 h 1533098"/>
                <a:gd name="connsiteX12" fmla="*/ 806989 w 1225533"/>
                <a:gd name="connsiteY12" fmla="*/ 750527 h 1533098"/>
                <a:gd name="connsiteX13" fmla="*/ 798556 w 1225533"/>
                <a:gd name="connsiteY13" fmla="*/ 788475 h 1533098"/>
                <a:gd name="connsiteX14" fmla="*/ 781690 w 1225533"/>
                <a:gd name="connsiteY14" fmla="*/ 805341 h 1533098"/>
                <a:gd name="connsiteX15" fmla="*/ 788014 w 1225533"/>
                <a:gd name="connsiteY15" fmla="*/ 820098 h 1533098"/>
                <a:gd name="connsiteX16" fmla="*/ 777472 w 1225533"/>
                <a:gd name="connsiteY16" fmla="*/ 830639 h 1533098"/>
                <a:gd name="connsiteX17" fmla="*/ 796447 w 1225533"/>
                <a:gd name="connsiteY17" fmla="*/ 841180 h 1533098"/>
                <a:gd name="connsiteX18" fmla="*/ 811204 w 1225533"/>
                <a:gd name="connsiteY18" fmla="*/ 828531 h 1533098"/>
                <a:gd name="connsiteX19" fmla="*/ 825962 w 1225533"/>
                <a:gd name="connsiteY19" fmla="*/ 855938 h 1533098"/>
                <a:gd name="connsiteX20" fmla="*/ 813313 w 1225533"/>
                <a:gd name="connsiteY20" fmla="*/ 872804 h 1533098"/>
                <a:gd name="connsiteX21" fmla="*/ 756392 w 1225533"/>
                <a:gd name="connsiteY21" fmla="*/ 893886 h 1533098"/>
                <a:gd name="connsiteX22" fmla="*/ 759381 w 1225533"/>
                <a:gd name="connsiteY22" fmla="*/ 900513 h 1533098"/>
                <a:gd name="connsiteX23" fmla="*/ 752596 w 1225533"/>
                <a:gd name="connsiteY23" fmla="*/ 898102 h 1533098"/>
                <a:gd name="connsiteX24" fmla="*/ 732357 w 1225533"/>
                <a:gd name="connsiteY24" fmla="*/ 938580 h 1533098"/>
                <a:gd name="connsiteX25" fmla="*/ 709588 w 1225533"/>
                <a:gd name="connsiteY25" fmla="*/ 991707 h 1533098"/>
                <a:gd name="connsiteX26" fmla="*/ 666581 w 1225533"/>
                <a:gd name="connsiteY26" fmla="*/ 1123260 h 1533098"/>
                <a:gd name="connsiteX27" fmla="*/ 651401 w 1225533"/>
                <a:gd name="connsiteY27" fmla="*/ 1221925 h 1533098"/>
                <a:gd name="connsiteX28" fmla="*/ 651401 w 1225533"/>
                <a:gd name="connsiteY28" fmla="*/ 1302881 h 1533098"/>
                <a:gd name="connsiteX29" fmla="*/ 666581 w 1225533"/>
                <a:gd name="connsiteY29" fmla="*/ 1376247 h 1533098"/>
                <a:gd name="connsiteX30" fmla="*/ 613453 w 1225533"/>
                <a:gd name="connsiteY30" fmla="*/ 1373717 h 1533098"/>
                <a:gd name="connsiteX31" fmla="*/ 593214 w 1225533"/>
                <a:gd name="connsiteY31" fmla="*/ 1391426 h 1533098"/>
                <a:gd name="connsiteX32" fmla="*/ 593214 w 1225533"/>
                <a:gd name="connsiteY32" fmla="*/ 1436963 h 1533098"/>
                <a:gd name="connsiteX33" fmla="*/ 588155 w 1225533"/>
                <a:gd name="connsiteY33" fmla="*/ 1502740 h 1533098"/>
                <a:gd name="connsiteX34" fmla="*/ 517319 w 1225533"/>
                <a:gd name="connsiteY34" fmla="*/ 1502740 h 1533098"/>
                <a:gd name="connsiteX35" fmla="*/ 527438 w 1225533"/>
                <a:gd name="connsiteY35" fmla="*/ 1533098 h 1533098"/>
                <a:gd name="connsiteX36" fmla="*/ 474311 w 1225533"/>
                <a:gd name="connsiteY36" fmla="*/ 1525509 h 1533098"/>
                <a:gd name="connsiteX37" fmla="*/ 449012 w 1225533"/>
                <a:gd name="connsiteY37" fmla="*/ 1525509 h 1533098"/>
                <a:gd name="connsiteX38" fmla="*/ 446482 w 1225533"/>
                <a:gd name="connsiteY38" fmla="*/ 1502740 h 1533098"/>
                <a:gd name="connsiteX39" fmla="*/ 413594 w 1225533"/>
                <a:gd name="connsiteY39" fmla="*/ 1487561 h 1533098"/>
                <a:gd name="connsiteX40" fmla="*/ 421184 w 1225533"/>
                <a:gd name="connsiteY40" fmla="*/ 1431904 h 1533098"/>
                <a:gd name="connsiteX41" fmla="*/ 421184 w 1225533"/>
                <a:gd name="connsiteY41" fmla="*/ 1411665 h 1533098"/>
                <a:gd name="connsiteX42" fmla="*/ 421184 w 1225533"/>
                <a:gd name="connsiteY42" fmla="*/ 1383836 h 1533098"/>
                <a:gd name="connsiteX43" fmla="*/ 304810 w 1225533"/>
                <a:gd name="connsiteY43" fmla="*/ 1356008 h 1533098"/>
                <a:gd name="connsiteX44" fmla="*/ 236503 w 1225533"/>
                <a:gd name="connsiteY44" fmla="*/ 1368657 h 1533098"/>
                <a:gd name="connsiteX45" fmla="*/ 203615 w 1225533"/>
                <a:gd name="connsiteY45" fmla="*/ 1356008 h 1533098"/>
                <a:gd name="connsiteX46" fmla="*/ 198555 w 1225533"/>
                <a:gd name="connsiteY46" fmla="*/ 1333239 h 1533098"/>
                <a:gd name="connsiteX47" fmla="*/ 208675 w 1225533"/>
                <a:gd name="connsiteY47" fmla="*/ 1307940 h 1533098"/>
                <a:gd name="connsiteX48" fmla="*/ 150488 w 1225533"/>
                <a:gd name="connsiteY48" fmla="*/ 1302881 h 1533098"/>
                <a:gd name="connsiteX49" fmla="*/ 135309 w 1225533"/>
                <a:gd name="connsiteY49" fmla="*/ 1272522 h 1533098"/>
                <a:gd name="connsiteX50" fmla="*/ 104950 w 1225533"/>
                <a:gd name="connsiteY50" fmla="*/ 1302881 h 1533098"/>
                <a:gd name="connsiteX51" fmla="*/ 61943 w 1225533"/>
                <a:gd name="connsiteY51" fmla="*/ 1305410 h 1533098"/>
                <a:gd name="connsiteX52" fmla="*/ 0 w 1225533"/>
                <a:gd name="connsiteY52" fmla="*/ 1272227 h 1533098"/>
                <a:gd name="connsiteX53" fmla="*/ 13875 w 1225533"/>
                <a:gd name="connsiteY53" fmla="*/ 1242164 h 1533098"/>
                <a:gd name="connsiteX54" fmla="*/ 3756 w 1225533"/>
                <a:gd name="connsiteY54" fmla="*/ 1204216 h 1533098"/>
                <a:gd name="connsiteX55" fmla="*/ 11345 w 1225533"/>
                <a:gd name="connsiteY55" fmla="*/ 1166268 h 1533098"/>
                <a:gd name="connsiteX56" fmla="*/ 102421 w 1225533"/>
                <a:gd name="connsiteY56" fmla="*/ 1166268 h 1533098"/>
                <a:gd name="connsiteX57" fmla="*/ 115070 w 1225533"/>
                <a:gd name="connsiteY57" fmla="*/ 1158678 h 1533098"/>
                <a:gd name="connsiteX58" fmla="*/ 140369 w 1225533"/>
                <a:gd name="connsiteY58" fmla="*/ 1151089 h 1533098"/>
                <a:gd name="connsiteX59" fmla="*/ 145428 w 1225533"/>
                <a:gd name="connsiteY59" fmla="*/ 1143499 h 1533098"/>
                <a:gd name="connsiteX60" fmla="*/ 145428 w 1225533"/>
                <a:gd name="connsiteY60" fmla="*/ 1118200 h 1533098"/>
                <a:gd name="connsiteX61" fmla="*/ 158078 w 1225533"/>
                <a:gd name="connsiteY61" fmla="*/ 1080252 h 1533098"/>
                <a:gd name="connsiteX62" fmla="*/ 175787 w 1225533"/>
                <a:gd name="connsiteY62" fmla="*/ 1067603 h 1533098"/>
                <a:gd name="connsiteX63" fmla="*/ 178316 w 1225533"/>
                <a:gd name="connsiteY63" fmla="*/ 1044834 h 1533098"/>
                <a:gd name="connsiteX64" fmla="*/ 201085 w 1225533"/>
                <a:gd name="connsiteY64" fmla="*/ 1022066 h 1533098"/>
                <a:gd name="connsiteX65" fmla="*/ 201085 w 1225533"/>
                <a:gd name="connsiteY65" fmla="*/ 900632 h 1533098"/>
                <a:gd name="connsiteX66" fmla="*/ 221324 w 1225533"/>
                <a:gd name="connsiteY66" fmla="*/ 895572 h 1533098"/>
                <a:gd name="connsiteX67" fmla="*/ 221324 w 1225533"/>
                <a:gd name="connsiteY67" fmla="*/ 862684 h 1533098"/>
                <a:gd name="connsiteX68" fmla="*/ 254212 w 1225533"/>
                <a:gd name="connsiteY68" fmla="*/ 837386 h 1533098"/>
                <a:gd name="connsiteX69" fmla="*/ 254212 w 1225533"/>
                <a:gd name="connsiteY69" fmla="*/ 794378 h 1533098"/>
                <a:gd name="connsiteX70" fmla="*/ 294690 w 1225533"/>
                <a:gd name="connsiteY70" fmla="*/ 748840 h 1533098"/>
                <a:gd name="connsiteX71" fmla="*/ 309870 w 1225533"/>
                <a:gd name="connsiteY71" fmla="*/ 678004 h 1533098"/>
                <a:gd name="connsiteX72" fmla="*/ 337698 w 1225533"/>
                <a:gd name="connsiteY72" fmla="*/ 672944 h 1533098"/>
                <a:gd name="connsiteX73" fmla="*/ 342758 w 1225533"/>
                <a:gd name="connsiteY73" fmla="*/ 650176 h 1533098"/>
                <a:gd name="connsiteX74" fmla="*/ 337698 w 1225533"/>
                <a:gd name="connsiteY74" fmla="*/ 624877 h 1533098"/>
                <a:gd name="connsiteX75" fmla="*/ 294690 w 1225533"/>
                <a:gd name="connsiteY75" fmla="*/ 594519 h 1533098"/>
                <a:gd name="connsiteX76" fmla="*/ 299750 w 1225533"/>
                <a:gd name="connsiteY76" fmla="*/ 571750 h 1533098"/>
                <a:gd name="connsiteX77" fmla="*/ 287101 w 1225533"/>
                <a:gd name="connsiteY77" fmla="*/ 551511 h 1533098"/>
                <a:gd name="connsiteX78" fmla="*/ 304810 w 1225533"/>
                <a:gd name="connsiteY78" fmla="*/ 513563 h 1533098"/>
                <a:gd name="connsiteX79" fmla="*/ 289631 w 1225533"/>
                <a:gd name="connsiteY79" fmla="*/ 460436 h 1533098"/>
                <a:gd name="connsiteX80" fmla="*/ 266862 w 1225533"/>
                <a:gd name="connsiteY80" fmla="*/ 435137 h 1533098"/>
                <a:gd name="connsiteX81" fmla="*/ 276981 w 1225533"/>
                <a:gd name="connsiteY81" fmla="*/ 402249 h 1533098"/>
                <a:gd name="connsiteX82" fmla="*/ 314929 w 1225533"/>
                <a:gd name="connsiteY82" fmla="*/ 427547 h 1533098"/>
                <a:gd name="connsiteX83" fmla="*/ 340228 w 1225533"/>
                <a:gd name="connsiteY83" fmla="*/ 394659 h 1533098"/>
                <a:gd name="connsiteX84" fmla="*/ 360467 w 1225533"/>
                <a:gd name="connsiteY84" fmla="*/ 341532 h 1533098"/>
                <a:gd name="connsiteX85" fmla="*/ 337698 w 1225533"/>
                <a:gd name="connsiteY85" fmla="*/ 333943 h 1533098"/>
                <a:gd name="connsiteX86" fmla="*/ 335168 w 1225533"/>
                <a:gd name="connsiteY86" fmla="*/ 313704 h 1533098"/>
                <a:gd name="connsiteX87" fmla="*/ 378176 w 1225533"/>
                <a:gd name="connsiteY87" fmla="*/ 247927 h 1533098"/>
                <a:gd name="connsiteX88" fmla="*/ 368056 w 1225533"/>
                <a:gd name="connsiteY88" fmla="*/ 237808 h 1533098"/>
                <a:gd name="connsiteX89" fmla="*/ 340228 w 1225533"/>
                <a:gd name="connsiteY89" fmla="*/ 237808 h 1533098"/>
                <a:gd name="connsiteX90" fmla="*/ 325049 w 1225533"/>
                <a:gd name="connsiteY90" fmla="*/ 207449 h 1533098"/>
                <a:gd name="connsiteX91" fmla="*/ 335168 w 1225533"/>
                <a:gd name="connsiteY91" fmla="*/ 177091 h 1533098"/>
                <a:gd name="connsiteX92" fmla="*/ 299750 w 1225533"/>
                <a:gd name="connsiteY92" fmla="*/ 151792 h 1533098"/>
                <a:gd name="connsiteX93" fmla="*/ 284571 w 1225533"/>
                <a:gd name="connsiteY93" fmla="*/ 136613 h 1533098"/>
                <a:gd name="connsiteX94" fmla="*/ 289386 w 1225533"/>
                <a:gd name="connsiteY94" fmla="*/ 105317 h 1533098"/>
                <a:gd name="connsiteX95" fmla="*/ 292160 w 1225533"/>
                <a:gd name="connsiteY95" fmla="*/ 108785 h 1533098"/>
                <a:gd name="connsiteX96" fmla="*/ 342758 w 1225533"/>
                <a:gd name="connsiteY96" fmla="*/ 80956 h 1533098"/>
                <a:gd name="connsiteX97" fmla="*/ 380706 w 1225533"/>
                <a:gd name="connsiteY97" fmla="*/ 98665 h 1533098"/>
                <a:gd name="connsiteX98" fmla="*/ 416124 w 1225533"/>
                <a:gd name="connsiteY98" fmla="*/ 55657 h 1533098"/>
                <a:gd name="connsiteX99" fmla="*/ 446482 w 1225533"/>
                <a:gd name="connsiteY99" fmla="*/ 48068 h 1533098"/>
                <a:gd name="connsiteX100" fmla="*/ 474311 w 1225533"/>
                <a:gd name="connsiteY100" fmla="*/ 2530 h 1533098"/>
                <a:gd name="connsiteX101" fmla="*/ 502139 w 1225533"/>
                <a:gd name="connsiteY101" fmla="*/ 0 h 1533098"/>
                <a:gd name="connsiteX102" fmla="*/ 564543 w 1225533"/>
                <a:gd name="connsiteY102" fmla="*/ 0 h 1533098"/>
                <a:gd name="connsiteX103" fmla="*/ 623573 w 1225533"/>
                <a:gd name="connsiteY103" fmla="*/ 46381 h 1533098"/>
                <a:gd name="connsiteX104" fmla="*/ 653088 w 1225533"/>
                <a:gd name="connsiteY104" fmla="*/ 37948 h 1533098"/>
                <a:gd name="connsiteX105" fmla="*/ 703685 w 1225533"/>
                <a:gd name="connsiteY105" fmla="*/ 67463 h 1533098"/>
                <a:gd name="connsiteX106" fmla="*/ 720551 w 1225533"/>
                <a:gd name="connsiteY106" fmla="*/ 105411 h 1533098"/>
                <a:gd name="connsiteX107" fmla="*/ 830179 w 1225533"/>
                <a:gd name="connsiteY107" fmla="*/ 92762 h 1533098"/>
                <a:gd name="connsiteX108" fmla="*/ 880776 w 1225533"/>
                <a:gd name="connsiteY108" fmla="*/ 101195 h 1533098"/>
                <a:gd name="connsiteX109" fmla="*/ 889209 w 1225533"/>
                <a:gd name="connsiteY109" fmla="*/ 143359 h 1533098"/>
                <a:gd name="connsiteX110" fmla="*/ 842828 w 1225533"/>
                <a:gd name="connsiteY110" fmla="*/ 177091 h 1533098"/>
                <a:gd name="connsiteX111" fmla="*/ 880776 w 1225533"/>
                <a:gd name="connsiteY111" fmla="*/ 185524 h 1533098"/>
                <a:gd name="connsiteX112" fmla="*/ 880776 w 1225533"/>
                <a:gd name="connsiteY112" fmla="*/ 210822 h 1533098"/>
                <a:gd name="connsiteX113" fmla="*/ 944023 w 1225533"/>
                <a:gd name="connsiteY113" fmla="*/ 236121 h 1533098"/>
                <a:gd name="connsiteX114" fmla="*/ 948239 w 1225533"/>
                <a:gd name="connsiteY114" fmla="*/ 261420 h 1533098"/>
                <a:gd name="connsiteX115" fmla="*/ 969321 w 1225533"/>
                <a:gd name="connsiteY115" fmla="*/ 265636 h 1533098"/>
                <a:gd name="connsiteX116" fmla="*/ 990403 w 1225533"/>
                <a:gd name="connsiteY116" fmla="*/ 265636 h 1533098"/>
                <a:gd name="connsiteX117" fmla="*/ 1011486 w 1225533"/>
                <a:gd name="connsiteY117" fmla="*/ 219255 h 1533098"/>
                <a:gd name="connsiteX118" fmla="*/ 1045217 w 1225533"/>
                <a:gd name="connsiteY118" fmla="*/ 215039 h 1533098"/>
                <a:gd name="connsiteX119" fmla="*/ 1053650 w 1225533"/>
                <a:gd name="connsiteY119" fmla="*/ 181307 h 1533098"/>
                <a:gd name="connsiteX120" fmla="*/ 1058406 w 1225533"/>
                <a:gd name="connsiteY120" fmla="*/ 185112 h 1533098"/>
                <a:gd name="connsiteX121" fmla="*/ 1225533 w 1225533"/>
                <a:gd name="connsiteY121" fmla="*/ 509950 h 1533098"/>
                <a:gd name="connsiteX0" fmla="*/ 1058406 w 1058406"/>
                <a:gd name="connsiteY0" fmla="*/ 708657 h 1533098"/>
                <a:gd name="connsiteX1" fmla="*/ 1055758 w 1058406"/>
                <a:gd name="connsiteY1" fmla="*/ 708362 h 1533098"/>
                <a:gd name="connsiteX2" fmla="*/ 1013593 w 1058406"/>
                <a:gd name="connsiteY2" fmla="*/ 721012 h 1533098"/>
                <a:gd name="connsiteX3" fmla="*/ 973538 w 1058406"/>
                <a:gd name="connsiteY3" fmla="*/ 723120 h 1533098"/>
                <a:gd name="connsiteX4" fmla="*/ 948239 w 1058406"/>
                <a:gd name="connsiteY4" fmla="*/ 735769 h 1533098"/>
                <a:gd name="connsiteX5" fmla="*/ 899751 w 1058406"/>
                <a:gd name="connsiteY5" fmla="*/ 769501 h 1533098"/>
                <a:gd name="connsiteX6" fmla="*/ 897642 w 1058406"/>
                <a:gd name="connsiteY6" fmla="*/ 799016 h 1533098"/>
                <a:gd name="connsiteX7" fmla="*/ 882885 w 1058406"/>
                <a:gd name="connsiteY7" fmla="*/ 811665 h 1533098"/>
                <a:gd name="connsiteX8" fmla="*/ 878667 w 1058406"/>
                <a:gd name="connsiteY8" fmla="*/ 790583 h 1533098"/>
                <a:gd name="connsiteX9" fmla="*/ 870234 w 1058406"/>
                <a:gd name="connsiteY9" fmla="*/ 782150 h 1533098"/>
                <a:gd name="connsiteX10" fmla="*/ 870234 w 1058406"/>
                <a:gd name="connsiteY10" fmla="*/ 752635 h 1533098"/>
                <a:gd name="connsiteX11" fmla="*/ 842828 w 1058406"/>
                <a:gd name="connsiteY11" fmla="*/ 750527 h 1533098"/>
                <a:gd name="connsiteX12" fmla="*/ 806989 w 1058406"/>
                <a:gd name="connsiteY12" fmla="*/ 750527 h 1533098"/>
                <a:gd name="connsiteX13" fmla="*/ 798556 w 1058406"/>
                <a:gd name="connsiteY13" fmla="*/ 788475 h 1533098"/>
                <a:gd name="connsiteX14" fmla="*/ 781690 w 1058406"/>
                <a:gd name="connsiteY14" fmla="*/ 805341 h 1533098"/>
                <a:gd name="connsiteX15" fmla="*/ 788014 w 1058406"/>
                <a:gd name="connsiteY15" fmla="*/ 820098 h 1533098"/>
                <a:gd name="connsiteX16" fmla="*/ 777472 w 1058406"/>
                <a:gd name="connsiteY16" fmla="*/ 830639 h 1533098"/>
                <a:gd name="connsiteX17" fmla="*/ 796447 w 1058406"/>
                <a:gd name="connsiteY17" fmla="*/ 841180 h 1533098"/>
                <a:gd name="connsiteX18" fmla="*/ 811204 w 1058406"/>
                <a:gd name="connsiteY18" fmla="*/ 828531 h 1533098"/>
                <a:gd name="connsiteX19" fmla="*/ 825962 w 1058406"/>
                <a:gd name="connsiteY19" fmla="*/ 855938 h 1533098"/>
                <a:gd name="connsiteX20" fmla="*/ 813313 w 1058406"/>
                <a:gd name="connsiteY20" fmla="*/ 872804 h 1533098"/>
                <a:gd name="connsiteX21" fmla="*/ 756392 w 1058406"/>
                <a:gd name="connsiteY21" fmla="*/ 893886 h 1533098"/>
                <a:gd name="connsiteX22" fmla="*/ 759381 w 1058406"/>
                <a:gd name="connsiteY22" fmla="*/ 900513 h 1533098"/>
                <a:gd name="connsiteX23" fmla="*/ 752596 w 1058406"/>
                <a:gd name="connsiteY23" fmla="*/ 898102 h 1533098"/>
                <a:gd name="connsiteX24" fmla="*/ 732357 w 1058406"/>
                <a:gd name="connsiteY24" fmla="*/ 938580 h 1533098"/>
                <a:gd name="connsiteX25" fmla="*/ 709588 w 1058406"/>
                <a:gd name="connsiteY25" fmla="*/ 991707 h 1533098"/>
                <a:gd name="connsiteX26" fmla="*/ 666581 w 1058406"/>
                <a:gd name="connsiteY26" fmla="*/ 1123260 h 1533098"/>
                <a:gd name="connsiteX27" fmla="*/ 651401 w 1058406"/>
                <a:gd name="connsiteY27" fmla="*/ 1221925 h 1533098"/>
                <a:gd name="connsiteX28" fmla="*/ 651401 w 1058406"/>
                <a:gd name="connsiteY28" fmla="*/ 1302881 h 1533098"/>
                <a:gd name="connsiteX29" fmla="*/ 666581 w 1058406"/>
                <a:gd name="connsiteY29" fmla="*/ 1376247 h 1533098"/>
                <a:gd name="connsiteX30" fmla="*/ 613453 w 1058406"/>
                <a:gd name="connsiteY30" fmla="*/ 1373717 h 1533098"/>
                <a:gd name="connsiteX31" fmla="*/ 593214 w 1058406"/>
                <a:gd name="connsiteY31" fmla="*/ 1391426 h 1533098"/>
                <a:gd name="connsiteX32" fmla="*/ 593214 w 1058406"/>
                <a:gd name="connsiteY32" fmla="*/ 1436963 h 1533098"/>
                <a:gd name="connsiteX33" fmla="*/ 588155 w 1058406"/>
                <a:gd name="connsiteY33" fmla="*/ 1502740 h 1533098"/>
                <a:gd name="connsiteX34" fmla="*/ 517319 w 1058406"/>
                <a:gd name="connsiteY34" fmla="*/ 1502740 h 1533098"/>
                <a:gd name="connsiteX35" fmla="*/ 527438 w 1058406"/>
                <a:gd name="connsiteY35" fmla="*/ 1533098 h 1533098"/>
                <a:gd name="connsiteX36" fmla="*/ 474311 w 1058406"/>
                <a:gd name="connsiteY36" fmla="*/ 1525509 h 1533098"/>
                <a:gd name="connsiteX37" fmla="*/ 449012 w 1058406"/>
                <a:gd name="connsiteY37" fmla="*/ 1525509 h 1533098"/>
                <a:gd name="connsiteX38" fmla="*/ 446482 w 1058406"/>
                <a:gd name="connsiteY38" fmla="*/ 1502740 h 1533098"/>
                <a:gd name="connsiteX39" fmla="*/ 413594 w 1058406"/>
                <a:gd name="connsiteY39" fmla="*/ 1487561 h 1533098"/>
                <a:gd name="connsiteX40" fmla="*/ 421184 w 1058406"/>
                <a:gd name="connsiteY40" fmla="*/ 1431904 h 1533098"/>
                <a:gd name="connsiteX41" fmla="*/ 421184 w 1058406"/>
                <a:gd name="connsiteY41" fmla="*/ 1411665 h 1533098"/>
                <a:gd name="connsiteX42" fmla="*/ 421184 w 1058406"/>
                <a:gd name="connsiteY42" fmla="*/ 1383836 h 1533098"/>
                <a:gd name="connsiteX43" fmla="*/ 304810 w 1058406"/>
                <a:gd name="connsiteY43" fmla="*/ 1356008 h 1533098"/>
                <a:gd name="connsiteX44" fmla="*/ 236503 w 1058406"/>
                <a:gd name="connsiteY44" fmla="*/ 1368657 h 1533098"/>
                <a:gd name="connsiteX45" fmla="*/ 203615 w 1058406"/>
                <a:gd name="connsiteY45" fmla="*/ 1356008 h 1533098"/>
                <a:gd name="connsiteX46" fmla="*/ 198555 w 1058406"/>
                <a:gd name="connsiteY46" fmla="*/ 1333239 h 1533098"/>
                <a:gd name="connsiteX47" fmla="*/ 208675 w 1058406"/>
                <a:gd name="connsiteY47" fmla="*/ 1307940 h 1533098"/>
                <a:gd name="connsiteX48" fmla="*/ 150488 w 1058406"/>
                <a:gd name="connsiteY48" fmla="*/ 1302881 h 1533098"/>
                <a:gd name="connsiteX49" fmla="*/ 135309 w 1058406"/>
                <a:gd name="connsiteY49" fmla="*/ 1272522 h 1533098"/>
                <a:gd name="connsiteX50" fmla="*/ 104950 w 1058406"/>
                <a:gd name="connsiteY50" fmla="*/ 1302881 h 1533098"/>
                <a:gd name="connsiteX51" fmla="*/ 61943 w 1058406"/>
                <a:gd name="connsiteY51" fmla="*/ 1305410 h 1533098"/>
                <a:gd name="connsiteX52" fmla="*/ 0 w 1058406"/>
                <a:gd name="connsiteY52" fmla="*/ 1272227 h 1533098"/>
                <a:gd name="connsiteX53" fmla="*/ 13875 w 1058406"/>
                <a:gd name="connsiteY53" fmla="*/ 1242164 h 1533098"/>
                <a:gd name="connsiteX54" fmla="*/ 3756 w 1058406"/>
                <a:gd name="connsiteY54" fmla="*/ 1204216 h 1533098"/>
                <a:gd name="connsiteX55" fmla="*/ 11345 w 1058406"/>
                <a:gd name="connsiteY55" fmla="*/ 1166268 h 1533098"/>
                <a:gd name="connsiteX56" fmla="*/ 102421 w 1058406"/>
                <a:gd name="connsiteY56" fmla="*/ 1166268 h 1533098"/>
                <a:gd name="connsiteX57" fmla="*/ 115070 w 1058406"/>
                <a:gd name="connsiteY57" fmla="*/ 1158678 h 1533098"/>
                <a:gd name="connsiteX58" fmla="*/ 140369 w 1058406"/>
                <a:gd name="connsiteY58" fmla="*/ 1151089 h 1533098"/>
                <a:gd name="connsiteX59" fmla="*/ 145428 w 1058406"/>
                <a:gd name="connsiteY59" fmla="*/ 1143499 h 1533098"/>
                <a:gd name="connsiteX60" fmla="*/ 145428 w 1058406"/>
                <a:gd name="connsiteY60" fmla="*/ 1118200 h 1533098"/>
                <a:gd name="connsiteX61" fmla="*/ 158078 w 1058406"/>
                <a:gd name="connsiteY61" fmla="*/ 1080252 h 1533098"/>
                <a:gd name="connsiteX62" fmla="*/ 175787 w 1058406"/>
                <a:gd name="connsiteY62" fmla="*/ 1067603 h 1533098"/>
                <a:gd name="connsiteX63" fmla="*/ 178316 w 1058406"/>
                <a:gd name="connsiteY63" fmla="*/ 1044834 h 1533098"/>
                <a:gd name="connsiteX64" fmla="*/ 201085 w 1058406"/>
                <a:gd name="connsiteY64" fmla="*/ 1022066 h 1533098"/>
                <a:gd name="connsiteX65" fmla="*/ 201085 w 1058406"/>
                <a:gd name="connsiteY65" fmla="*/ 900632 h 1533098"/>
                <a:gd name="connsiteX66" fmla="*/ 221324 w 1058406"/>
                <a:gd name="connsiteY66" fmla="*/ 895572 h 1533098"/>
                <a:gd name="connsiteX67" fmla="*/ 221324 w 1058406"/>
                <a:gd name="connsiteY67" fmla="*/ 862684 h 1533098"/>
                <a:gd name="connsiteX68" fmla="*/ 254212 w 1058406"/>
                <a:gd name="connsiteY68" fmla="*/ 837386 h 1533098"/>
                <a:gd name="connsiteX69" fmla="*/ 254212 w 1058406"/>
                <a:gd name="connsiteY69" fmla="*/ 794378 h 1533098"/>
                <a:gd name="connsiteX70" fmla="*/ 294690 w 1058406"/>
                <a:gd name="connsiteY70" fmla="*/ 748840 h 1533098"/>
                <a:gd name="connsiteX71" fmla="*/ 309870 w 1058406"/>
                <a:gd name="connsiteY71" fmla="*/ 678004 h 1533098"/>
                <a:gd name="connsiteX72" fmla="*/ 337698 w 1058406"/>
                <a:gd name="connsiteY72" fmla="*/ 672944 h 1533098"/>
                <a:gd name="connsiteX73" fmla="*/ 342758 w 1058406"/>
                <a:gd name="connsiteY73" fmla="*/ 650176 h 1533098"/>
                <a:gd name="connsiteX74" fmla="*/ 337698 w 1058406"/>
                <a:gd name="connsiteY74" fmla="*/ 624877 h 1533098"/>
                <a:gd name="connsiteX75" fmla="*/ 294690 w 1058406"/>
                <a:gd name="connsiteY75" fmla="*/ 594519 h 1533098"/>
                <a:gd name="connsiteX76" fmla="*/ 299750 w 1058406"/>
                <a:gd name="connsiteY76" fmla="*/ 571750 h 1533098"/>
                <a:gd name="connsiteX77" fmla="*/ 287101 w 1058406"/>
                <a:gd name="connsiteY77" fmla="*/ 551511 h 1533098"/>
                <a:gd name="connsiteX78" fmla="*/ 304810 w 1058406"/>
                <a:gd name="connsiteY78" fmla="*/ 513563 h 1533098"/>
                <a:gd name="connsiteX79" fmla="*/ 289631 w 1058406"/>
                <a:gd name="connsiteY79" fmla="*/ 460436 h 1533098"/>
                <a:gd name="connsiteX80" fmla="*/ 266862 w 1058406"/>
                <a:gd name="connsiteY80" fmla="*/ 435137 h 1533098"/>
                <a:gd name="connsiteX81" fmla="*/ 276981 w 1058406"/>
                <a:gd name="connsiteY81" fmla="*/ 402249 h 1533098"/>
                <a:gd name="connsiteX82" fmla="*/ 314929 w 1058406"/>
                <a:gd name="connsiteY82" fmla="*/ 427547 h 1533098"/>
                <a:gd name="connsiteX83" fmla="*/ 340228 w 1058406"/>
                <a:gd name="connsiteY83" fmla="*/ 394659 h 1533098"/>
                <a:gd name="connsiteX84" fmla="*/ 360467 w 1058406"/>
                <a:gd name="connsiteY84" fmla="*/ 341532 h 1533098"/>
                <a:gd name="connsiteX85" fmla="*/ 337698 w 1058406"/>
                <a:gd name="connsiteY85" fmla="*/ 333943 h 1533098"/>
                <a:gd name="connsiteX86" fmla="*/ 335168 w 1058406"/>
                <a:gd name="connsiteY86" fmla="*/ 313704 h 1533098"/>
                <a:gd name="connsiteX87" fmla="*/ 378176 w 1058406"/>
                <a:gd name="connsiteY87" fmla="*/ 247927 h 1533098"/>
                <a:gd name="connsiteX88" fmla="*/ 368056 w 1058406"/>
                <a:gd name="connsiteY88" fmla="*/ 237808 h 1533098"/>
                <a:gd name="connsiteX89" fmla="*/ 340228 w 1058406"/>
                <a:gd name="connsiteY89" fmla="*/ 237808 h 1533098"/>
                <a:gd name="connsiteX90" fmla="*/ 325049 w 1058406"/>
                <a:gd name="connsiteY90" fmla="*/ 207449 h 1533098"/>
                <a:gd name="connsiteX91" fmla="*/ 335168 w 1058406"/>
                <a:gd name="connsiteY91" fmla="*/ 177091 h 1533098"/>
                <a:gd name="connsiteX92" fmla="*/ 299750 w 1058406"/>
                <a:gd name="connsiteY92" fmla="*/ 151792 h 1533098"/>
                <a:gd name="connsiteX93" fmla="*/ 284571 w 1058406"/>
                <a:gd name="connsiteY93" fmla="*/ 136613 h 1533098"/>
                <a:gd name="connsiteX94" fmla="*/ 289386 w 1058406"/>
                <a:gd name="connsiteY94" fmla="*/ 105317 h 1533098"/>
                <a:gd name="connsiteX95" fmla="*/ 292160 w 1058406"/>
                <a:gd name="connsiteY95" fmla="*/ 108785 h 1533098"/>
                <a:gd name="connsiteX96" fmla="*/ 342758 w 1058406"/>
                <a:gd name="connsiteY96" fmla="*/ 80956 h 1533098"/>
                <a:gd name="connsiteX97" fmla="*/ 380706 w 1058406"/>
                <a:gd name="connsiteY97" fmla="*/ 98665 h 1533098"/>
                <a:gd name="connsiteX98" fmla="*/ 416124 w 1058406"/>
                <a:gd name="connsiteY98" fmla="*/ 55657 h 1533098"/>
                <a:gd name="connsiteX99" fmla="*/ 446482 w 1058406"/>
                <a:gd name="connsiteY99" fmla="*/ 48068 h 1533098"/>
                <a:gd name="connsiteX100" fmla="*/ 474311 w 1058406"/>
                <a:gd name="connsiteY100" fmla="*/ 2530 h 1533098"/>
                <a:gd name="connsiteX101" fmla="*/ 502139 w 1058406"/>
                <a:gd name="connsiteY101" fmla="*/ 0 h 1533098"/>
                <a:gd name="connsiteX102" fmla="*/ 564543 w 1058406"/>
                <a:gd name="connsiteY102" fmla="*/ 0 h 1533098"/>
                <a:gd name="connsiteX103" fmla="*/ 623573 w 1058406"/>
                <a:gd name="connsiteY103" fmla="*/ 46381 h 1533098"/>
                <a:gd name="connsiteX104" fmla="*/ 653088 w 1058406"/>
                <a:gd name="connsiteY104" fmla="*/ 37948 h 1533098"/>
                <a:gd name="connsiteX105" fmla="*/ 703685 w 1058406"/>
                <a:gd name="connsiteY105" fmla="*/ 67463 h 1533098"/>
                <a:gd name="connsiteX106" fmla="*/ 720551 w 1058406"/>
                <a:gd name="connsiteY106" fmla="*/ 105411 h 1533098"/>
                <a:gd name="connsiteX107" fmla="*/ 830179 w 1058406"/>
                <a:gd name="connsiteY107" fmla="*/ 92762 h 1533098"/>
                <a:gd name="connsiteX108" fmla="*/ 880776 w 1058406"/>
                <a:gd name="connsiteY108" fmla="*/ 101195 h 1533098"/>
                <a:gd name="connsiteX109" fmla="*/ 889209 w 1058406"/>
                <a:gd name="connsiteY109" fmla="*/ 143359 h 1533098"/>
                <a:gd name="connsiteX110" fmla="*/ 842828 w 1058406"/>
                <a:gd name="connsiteY110" fmla="*/ 177091 h 1533098"/>
                <a:gd name="connsiteX111" fmla="*/ 880776 w 1058406"/>
                <a:gd name="connsiteY111" fmla="*/ 185524 h 1533098"/>
                <a:gd name="connsiteX112" fmla="*/ 880776 w 1058406"/>
                <a:gd name="connsiteY112" fmla="*/ 210822 h 1533098"/>
                <a:gd name="connsiteX113" fmla="*/ 944023 w 1058406"/>
                <a:gd name="connsiteY113" fmla="*/ 236121 h 1533098"/>
                <a:gd name="connsiteX114" fmla="*/ 948239 w 1058406"/>
                <a:gd name="connsiteY114" fmla="*/ 261420 h 1533098"/>
                <a:gd name="connsiteX115" fmla="*/ 969321 w 1058406"/>
                <a:gd name="connsiteY115" fmla="*/ 265636 h 1533098"/>
                <a:gd name="connsiteX116" fmla="*/ 990403 w 1058406"/>
                <a:gd name="connsiteY116" fmla="*/ 265636 h 1533098"/>
                <a:gd name="connsiteX117" fmla="*/ 1011486 w 1058406"/>
                <a:gd name="connsiteY117" fmla="*/ 219255 h 1533098"/>
                <a:gd name="connsiteX118" fmla="*/ 1045217 w 1058406"/>
                <a:gd name="connsiteY118" fmla="*/ 215039 h 1533098"/>
                <a:gd name="connsiteX119" fmla="*/ 1053650 w 1058406"/>
                <a:gd name="connsiteY119" fmla="*/ 181307 h 1533098"/>
                <a:gd name="connsiteX120" fmla="*/ 1058406 w 1058406"/>
                <a:gd name="connsiteY120" fmla="*/ 185112 h 153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058406" h="1533098">
                  <a:moveTo>
                    <a:pt x="1058406" y="708657"/>
                  </a:moveTo>
                  <a:lnTo>
                    <a:pt x="1055758" y="708362"/>
                  </a:lnTo>
                  <a:lnTo>
                    <a:pt x="1013593" y="721012"/>
                  </a:lnTo>
                  <a:lnTo>
                    <a:pt x="973538" y="723120"/>
                  </a:lnTo>
                  <a:lnTo>
                    <a:pt x="948239" y="735769"/>
                  </a:lnTo>
                  <a:lnTo>
                    <a:pt x="899751" y="769501"/>
                  </a:lnTo>
                  <a:lnTo>
                    <a:pt x="897642" y="799016"/>
                  </a:lnTo>
                  <a:lnTo>
                    <a:pt x="882885" y="811665"/>
                  </a:lnTo>
                  <a:lnTo>
                    <a:pt x="878667" y="790583"/>
                  </a:lnTo>
                  <a:lnTo>
                    <a:pt x="870234" y="782150"/>
                  </a:lnTo>
                  <a:lnTo>
                    <a:pt x="870234" y="752635"/>
                  </a:lnTo>
                  <a:lnTo>
                    <a:pt x="842828" y="750527"/>
                  </a:lnTo>
                  <a:lnTo>
                    <a:pt x="806989" y="750527"/>
                  </a:lnTo>
                  <a:lnTo>
                    <a:pt x="798556" y="788475"/>
                  </a:lnTo>
                  <a:lnTo>
                    <a:pt x="781690" y="805341"/>
                  </a:lnTo>
                  <a:lnTo>
                    <a:pt x="788014" y="820098"/>
                  </a:lnTo>
                  <a:lnTo>
                    <a:pt x="777472" y="830639"/>
                  </a:lnTo>
                  <a:lnTo>
                    <a:pt x="796447" y="841180"/>
                  </a:lnTo>
                  <a:lnTo>
                    <a:pt x="811204" y="828531"/>
                  </a:lnTo>
                  <a:lnTo>
                    <a:pt x="825962" y="855938"/>
                  </a:lnTo>
                  <a:lnTo>
                    <a:pt x="813313" y="872804"/>
                  </a:lnTo>
                  <a:lnTo>
                    <a:pt x="756392" y="893886"/>
                  </a:lnTo>
                  <a:lnTo>
                    <a:pt x="759381" y="900513"/>
                  </a:lnTo>
                  <a:lnTo>
                    <a:pt x="752596" y="898102"/>
                  </a:lnTo>
                  <a:lnTo>
                    <a:pt x="732357" y="938580"/>
                  </a:lnTo>
                  <a:lnTo>
                    <a:pt x="709588" y="991707"/>
                  </a:lnTo>
                  <a:lnTo>
                    <a:pt x="666581" y="1123260"/>
                  </a:lnTo>
                  <a:lnTo>
                    <a:pt x="651401" y="1221925"/>
                  </a:lnTo>
                  <a:lnTo>
                    <a:pt x="651401" y="1302881"/>
                  </a:lnTo>
                  <a:lnTo>
                    <a:pt x="666581" y="1376247"/>
                  </a:lnTo>
                  <a:lnTo>
                    <a:pt x="613453" y="1373717"/>
                  </a:lnTo>
                  <a:lnTo>
                    <a:pt x="593214" y="1391426"/>
                  </a:lnTo>
                  <a:lnTo>
                    <a:pt x="593214" y="1436963"/>
                  </a:lnTo>
                  <a:lnTo>
                    <a:pt x="588155" y="1502740"/>
                  </a:lnTo>
                  <a:lnTo>
                    <a:pt x="517319" y="1502740"/>
                  </a:lnTo>
                  <a:lnTo>
                    <a:pt x="527438" y="1533098"/>
                  </a:lnTo>
                  <a:lnTo>
                    <a:pt x="474311" y="1525509"/>
                  </a:lnTo>
                  <a:lnTo>
                    <a:pt x="449012" y="1525509"/>
                  </a:lnTo>
                  <a:lnTo>
                    <a:pt x="446482" y="1502740"/>
                  </a:lnTo>
                  <a:lnTo>
                    <a:pt x="413594" y="1487561"/>
                  </a:lnTo>
                  <a:lnTo>
                    <a:pt x="421184" y="1431904"/>
                  </a:lnTo>
                  <a:lnTo>
                    <a:pt x="421184" y="1411665"/>
                  </a:lnTo>
                  <a:lnTo>
                    <a:pt x="421184" y="1383836"/>
                  </a:lnTo>
                  <a:lnTo>
                    <a:pt x="304810" y="1356008"/>
                  </a:lnTo>
                  <a:lnTo>
                    <a:pt x="236503" y="1368657"/>
                  </a:lnTo>
                  <a:lnTo>
                    <a:pt x="203615" y="1356008"/>
                  </a:lnTo>
                  <a:lnTo>
                    <a:pt x="198555" y="1333239"/>
                  </a:lnTo>
                  <a:lnTo>
                    <a:pt x="208675" y="1307940"/>
                  </a:lnTo>
                  <a:lnTo>
                    <a:pt x="150488" y="1302881"/>
                  </a:lnTo>
                  <a:lnTo>
                    <a:pt x="135309" y="1272522"/>
                  </a:lnTo>
                  <a:lnTo>
                    <a:pt x="104950" y="1302881"/>
                  </a:lnTo>
                  <a:lnTo>
                    <a:pt x="61943" y="1305410"/>
                  </a:lnTo>
                  <a:lnTo>
                    <a:pt x="0" y="1272227"/>
                  </a:lnTo>
                  <a:lnTo>
                    <a:pt x="13875" y="1242164"/>
                  </a:lnTo>
                  <a:lnTo>
                    <a:pt x="3756" y="1204216"/>
                  </a:lnTo>
                  <a:lnTo>
                    <a:pt x="11345" y="1166268"/>
                  </a:lnTo>
                  <a:lnTo>
                    <a:pt x="102421" y="1166268"/>
                  </a:lnTo>
                  <a:lnTo>
                    <a:pt x="115070" y="1158678"/>
                  </a:lnTo>
                  <a:lnTo>
                    <a:pt x="140369" y="1151089"/>
                  </a:lnTo>
                  <a:lnTo>
                    <a:pt x="145428" y="1143499"/>
                  </a:lnTo>
                  <a:lnTo>
                    <a:pt x="145428" y="1118200"/>
                  </a:lnTo>
                  <a:lnTo>
                    <a:pt x="158078" y="1080252"/>
                  </a:lnTo>
                  <a:lnTo>
                    <a:pt x="175787" y="1067603"/>
                  </a:lnTo>
                  <a:lnTo>
                    <a:pt x="178316" y="1044834"/>
                  </a:lnTo>
                  <a:lnTo>
                    <a:pt x="201085" y="1022066"/>
                  </a:lnTo>
                  <a:lnTo>
                    <a:pt x="201085" y="900632"/>
                  </a:lnTo>
                  <a:lnTo>
                    <a:pt x="221324" y="895572"/>
                  </a:lnTo>
                  <a:lnTo>
                    <a:pt x="221324" y="862684"/>
                  </a:lnTo>
                  <a:lnTo>
                    <a:pt x="254212" y="837386"/>
                  </a:lnTo>
                  <a:lnTo>
                    <a:pt x="254212" y="794378"/>
                  </a:lnTo>
                  <a:lnTo>
                    <a:pt x="294690" y="748840"/>
                  </a:lnTo>
                  <a:lnTo>
                    <a:pt x="309870" y="678004"/>
                  </a:lnTo>
                  <a:lnTo>
                    <a:pt x="337698" y="672944"/>
                  </a:lnTo>
                  <a:lnTo>
                    <a:pt x="342758" y="650176"/>
                  </a:lnTo>
                  <a:lnTo>
                    <a:pt x="337698" y="624877"/>
                  </a:lnTo>
                  <a:lnTo>
                    <a:pt x="294690" y="594519"/>
                  </a:lnTo>
                  <a:lnTo>
                    <a:pt x="299750" y="571750"/>
                  </a:lnTo>
                  <a:lnTo>
                    <a:pt x="287101" y="551511"/>
                  </a:lnTo>
                  <a:lnTo>
                    <a:pt x="304810" y="513563"/>
                  </a:lnTo>
                  <a:lnTo>
                    <a:pt x="289631" y="460436"/>
                  </a:lnTo>
                  <a:lnTo>
                    <a:pt x="266862" y="435137"/>
                  </a:lnTo>
                  <a:lnTo>
                    <a:pt x="276981" y="402249"/>
                  </a:lnTo>
                  <a:lnTo>
                    <a:pt x="314929" y="427547"/>
                  </a:lnTo>
                  <a:lnTo>
                    <a:pt x="340228" y="394659"/>
                  </a:lnTo>
                  <a:lnTo>
                    <a:pt x="360467" y="341532"/>
                  </a:lnTo>
                  <a:lnTo>
                    <a:pt x="337698" y="333943"/>
                  </a:lnTo>
                  <a:lnTo>
                    <a:pt x="335168" y="313704"/>
                  </a:lnTo>
                  <a:lnTo>
                    <a:pt x="378176" y="247927"/>
                  </a:lnTo>
                  <a:lnTo>
                    <a:pt x="368056" y="237808"/>
                  </a:lnTo>
                  <a:lnTo>
                    <a:pt x="340228" y="237808"/>
                  </a:lnTo>
                  <a:lnTo>
                    <a:pt x="325049" y="207449"/>
                  </a:lnTo>
                  <a:lnTo>
                    <a:pt x="335168" y="177091"/>
                  </a:lnTo>
                  <a:lnTo>
                    <a:pt x="299750" y="151792"/>
                  </a:lnTo>
                  <a:lnTo>
                    <a:pt x="284571" y="136613"/>
                  </a:lnTo>
                  <a:lnTo>
                    <a:pt x="289386" y="105317"/>
                  </a:lnTo>
                  <a:lnTo>
                    <a:pt x="292160" y="108785"/>
                  </a:lnTo>
                  <a:lnTo>
                    <a:pt x="342758" y="80956"/>
                  </a:lnTo>
                  <a:lnTo>
                    <a:pt x="380706" y="98665"/>
                  </a:lnTo>
                  <a:lnTo>
                    <a:pt x="416124" y="55657"/>
                  </a:lnTo>
                  <a:lnTo>
                    <a:pt x="446482" y="48068"/>
                  </a:lnTo>
                  <a:lnTo>
                    <a:pt x="474311" y="2530"/>
                  </a:lnTo>
                  <a:lnTo>
                    <a:pt x="502139" y="0"/>
                  </a:lnTo>
                  <a:lnTo>
                    <a:pt x="564543" y="0"/>
                  </a:lnTo>
                  <a:lnTo>
                    <a:pt x="623573" y="46381"/>
                  </a:lnTo>
                  <a:lnTo>
                    <a:pt x="653088" y="37948"/>
                  </a:lnTo>
                  <a:lnTo>
                    <a:pt x="703685" y="67463"/>
                  </a:lnTo>
                  <a:lnTo>
                    <a:pt x="720551" y="105411"/>
                  </a:lnTo>
                  <a:lnTo>
                    <a:pt x="830179" y="92762"/>
                  </a:lnTo>
                  <a:lnTo>
                    <a:pt x="880776" y="101195"/>
                  </a:lnTo>
                  <a:lnTo>
                    <a:pt x="889209" y="143359"/>
                  </a:lnTo>
                  <a:lnTo>
                    <a:pt x="842828" y="177091"/>
                  </a:lnTo>
                  <a:lnTo>
                    <a:pt x="880776" y="185524"/>
                  </a:lnTo>
                  <a:lnTo>
                    <a:pt x="880776" y="210822"/>
                  </a:lnTo>
                  <a:lnTo>
                    <a:pt x="944023" y="236121"/>
                  </a:lnTo>
                  <a:lnTo>
                    <a:pt x="948239" y="261420"/>
                  </a:lnTo>
                  <a:lnTo>
                    <a:pt x="969321" y="265636"/>
                  </a:lnTo>
                  <a:lnTo>
                    <a:pt x="990403" y="265636"/>
                  </a:lnTo>
                  <a:lnTo>
                    <a:pt x="1011486" y="219255"/>
                  </a:lnTo>
                  <a:lnTo>
                    <a:pt x="1045217" y="215039"/>
                  </a:lnTo>
                  <a:lnTo>
                    <a:pt x="1053650" y="181307"/>
                  </a:lnTo>
                  <a:lnTo>
                    <a:pt x="1058406" y="185112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5C96C75-2C1F-E611-093E-08F76C3C35F2}"/>
                </a:ext>
              </a:extLst>
            </p:cNvPr>
            <p:cNvSpPr/>
            <p:nvPr/>
          </p:nvSpPr>
          <p:spPr>
            <a:xfrm>
              <a:off x="4182622" y="5570496"/>
              <a:ext cx="1859450" cy="860581"/>
            </a:xfrm>
            <a:custGeom>
              <a:avLst/>
              <a:gdLst>
                <a:gd name="connsiteX0" fmla="*/ 1084086 w 1859450"/>
                <a:gd name="connsiteY0" fmla="*/ 0 h 860581"/>
                <a:gd name="connsiteX1" fmla="*/ 1146029 w 1859450"/>
                <a:gd name="connsiteY1" fmla="*/ 33184 h 860581"/>
                <a:gd name="connsiteX2" fmla="*/ 1189036 w 1859450"/>
                <a:gd name="connsiteY2" fmla="*/ 30654 h 860581"/>
                <a:gd name="connsiteX3" fmla="*/ 1219395 w 1859450"/>
                <a:gd name="connsiteY3" fmla="*/ 296 h 860581"/>
                <a:gd name="connsiteX4" fmla="*/ 1234574 w 1859450"/>
                <a:gd name="connsiteY4" fmla="*/ 30654 h 860581"/>
                <a:gd name="connsiteX5" fmla="*/ 1292761 w 1859450"/>
                <a:gd name="connsiteY5" fmla="*/ 35714 h 860581"/>
                <a:gd name="connsiteX6" fmla="*/ 1282641 w 1859450"/>
                <a:gd name="connsiteY6" fmla="*/ 61012 h 860581"/>
                <a:gd name="connsiteX7" fmla="*/ 1287701 w 1859450"/>
                <a:gd name="connsiteY7" fmla="*/ 83781 h 860581"/>
                <a:gd name="connsiteX8" fmla="*/ 1320589 w 1859450"/>
                <a:gd name="connsiteY8" fmla="*/ 96431 h 860581"/>
                <a:gd name="connsiteX9" fmla="*/ 1388895 w 1859450"/>
                <a:gd name="connsiteY9" fmla="*/ 83781 h 860581"/>
                <a:gd name="connsiteX10" fmla="*/ 1505269 w 1859450"/>
                <a:gd name="connsiteY10" fmla="*/ 111610 h 860581"/>
                <a:gd name="connsiteX11" fmla="*/ 1505269 w 1859450"/>
                <a:gd name="connsiteY11" fmla="*/ 139438 h 860581"/>
                <a:gd name="connsiteX12" fmla="*/ 1505269 w 1859450"/>
                <a:gd name="connsiteY12" fmla="*/ 159677 h 860581"/>
                <a:gd name="connsiteX13" fmla="*/ 1497680 w 1859450"/>
                <a:gd name="connsiteY13" fmla="*/ 215334 h 860581"/>
                <a:gd name="connsiteX14" fmla="*/ 1530568 w 1859450"/>
                <a:gd name="connsiteY14" fmla="*/ 230513 h 860581"/>
                <a:gd name="connsiteX15" fmla="*/ 1533098 w 1859450"/>
                <a:gd name="connsiteY15" fmla="*/ 253282 h 860581"/>
                <a:gd name="connsiteX16" fmla="*/ 1558396 w 1859450"/>
                <a:gd name="connsiteY16" fmla="*/ 253282 h 860581"/>
                <a:gd name="connsiteX17" fmla="*/ 1611524 w 1859450"/>
                <a:gd name="connsiteY17" fmla="*/ 260872 h 860581"/>
                <a:gd name="connsiteX18" fmla="*/ 1601404 w 1859450"/>
                <a:gd name="connsiteY18" fmla="*/ 230513 h 860581"/>
                <a:gd name="connsiteX19" fmla="*/ 1672240 w 1859450"/>
                <a:gd name="connsiteY19" fmla="*/ 230513 h 860581"/>
                <a:gd name="connsiteX20" fmla="*/ 1677300 w 1859450"/>
                <a:gd name="connsiteY20" fmla="*/ 164737 h 860581"/>
                <a:gd name="connsiteX21" fmla="*/ 1677300 w 1859450"/>
                <a:gd name="connsiteY21" fmla="*/ 119199 h 860581"/>
                <a:gd name="connsiteX22" fmla="*/ 1697539 w 1859450"/>
                <a:gd name="connsiteY22" fmla="*/ 101490 h 860581"/>
                <a:gd name="connsiteX23" fmla="*/ 1749155 w 1859450"/>
                <a:gd name="connsiteY23" fmla="*/ 103948 h 860581"/>
                <a:gd name="connsiteX24" fmla="*/ 1749823 w 1859450"/>
                <a:gd name="connsiteY24" fmla="*/ 104442 h 860581"/>
                <a:gd name="connsiteX25" fmla="*/ 1751930 w 1859450"/>
                <a:gd name="connsiteY25" fmla="*/ 142390 h 860581"/>
                <a:gd name="connsiteX26" fmla="*/ 1804636 w 1859450"/>
                <a:gd name="connsiteY26" fmla="*/ 199312 h 860581"/>
                <a:gd name="connsiteX27" fmla="*/ 1804636 w 1859450"/>
                <a:gd name="connsiteY27" fmla="*/ 264667 h 860581"/>
                <a:gd name="connsiteX28" fmla="*/ 1829935 w 1859450"/>
                <a:gd name="connsiteY28" fmla="*/ 289965 h 860581"/>
                <a:gd name="connsiteX29" fmla="*/ 1827826 w 1859450"/>
                <a:gd name="connsiteY29" fmla="*/ 374294 h 860581"/>
                <a:gd name="connsiteX30" fmla="*/ 1838368 w 1859450"/>
                <a:gd name="connsiteY30" fmla="*/ 397484 h 860581"/>
                <a:gd name="connsiteX31" fmla="*/ 1838368 w 1859450"/>
                <a:gd name="connsiteY31" fmla="*/ 416458 h 860581"/>
                <a:gd name="connsiteX32" fmla="*/ 1844692 w 1859450"/>
                <a:gd name="connsiteY32" fmla="*/ 435432 h 860581"/>
                <a:gd name="connsiteX33" fmla="*/ 1846801 w 1859450"/>
                <a:gd name="connsiteY33" fmla="*/ 528194 h 860581"/>
                <a:gd name="connsiteX34" fmla="*/ 1851017 w 1859450"/>
                <a:gd name="connsiteY34" fmla="*/ 557709 h 860581"/>
                <a:gd name="connsiteX35" fmla="*/ 1859450 w 1859450"/>
                <a:gd name="connsiteY35" fmla="*/ 601982 h 860581"/>
                <a:gd name="connsiteX36" fmla="*/ 1857343 w 1859450"/>
                <a:gd name="connsiteY36" fmla="*/ 648363 h 860581"/>
                <a:gd name="connsiteX37" fmla="*/ 1853125 w 1859450"/>
                <a:gd name="connsiteY37" fmla="*/ 675770 h 860581"/>
                <a:gd name="connsiteX38" fmla="*/ 1851017 w 1859450"/>
                <a:gd name="connsiteY38" fmla="*/ 709501 h 860581"/>
                <a:gd name="connsiteX39" fmla="*/ 1853125 w 1859450"/>
                <a:gd name="connsiteY39" fmla="*/ 728475 h 860581"/>
                <a:gd name="connsiteX40" fmla="*/ 1853125 w 1859450"/>
                <a:gd name="connsiteY40" fmla="*/ 751666 h 860581"/>
                <a:gd name="connsiteX41" fmla="*/ 1851017 w 1859450"/>
                <a:gd name="connsiteY41" fmla="*/ 770640 h 860581"/>
                <a:gd name="connsiteX42" fmla="*/ 1855234 w 1859450"/>
                <a:gd name="connsiteY42" fmla="*/ 785397 h 860581"/>
                <a:gd name="connsiteX43" fmla="*/ 1844692 w 1859450"/>
                <a:gd name="connsiteY43" fmla="*/ 827561 h 860581"/>
                <a:gd name="connsiteX44" fmla="*/ 1851017 w 1859450"/>
                <a:gd name="connsiteY44" fmla="*/ 840211 h 860581"/>
                <a:gd name="connsiteX45" fmla="*/ 1844227 w 1859450"/>
                <a:gd name="connsiteY45" fmla="*/ 860581 h 860581"/>
                <a:gd name="connsiteX46" fmla="*/ 15932 w 1859450"/>
                <a:gd name="connsiteY46" fmla="*/ 860581 h 860581"/>
                <a:gd name="connsiteX47" fmla="*/ 20239 w 1859450"/>
                <a:gd name="connsiteY47" fmla="*/ 827561 h 860581"/>
                <a:gd name="connsiteX48" fmla="*/ 30358 w 1859450"/>
                <a:gd name="connsiteY48" fmla="*/ 776964 h 860581"/>
                <a:gd name="connsiteX49" fmla="*/ 27829 w 1859450"/>
                <a:gd name="connsiteY49" fmla="*/ 754195 h 860581"/>
                <a:gd name="connsiteX50" fmla="*/ 12649 w 1859450"/>
                <a:gd name="connsiteY50" fmla="*/ 749136 h 860581"/>
                <a:gd name="connsiteX51" fmla="*/ 0 w 1859450"/>
                <a:gd name="connsiteY51" fmla="*/ 726367 h 860581"/>
                <a:gd name="connsiteX52" fmla="*/ 10120 w 1859450"/>
                <a:gd name="connsiteY52" fmla="*/ 683359 h 860581"/>
                <a:gd name="connsiteX53" fmla="*/ 30358 w 1859450"/>
                <a:gd name="connsiteY53" fmla="*/ 675770 h 860581"/>
                <a:gd name="connsiteX54" fmla="*/ 141672 w 1859450"/>
                <a:gd name="connsiteY54" fmla="*/ 660590 h 860581"/>
                <a:gd name="connsiteX55" fmla="*/ 164441 w 1859450"/>
                <a:gd name="connsiteY55" fmla="*/ 655531 h 860581"/>
                <a:gd name="connsiteX56" fmla="*/ 189740 w 1859450"/>
                <a:gd name="connsiteY56" fmla="*/ 660590 h 860581"/>
                <a:gd name="connsiteX57" fmla="*/ 204919 w 1859450"/>
                <a:gd name="connsiteY57" fmla="*/ 647941 h 860581"/>
                <a:gd name="connsiteX58" fmla="*/ 209979 w 1859450"/>
                <a:gd name="connsiteY58" fmla="*/ 597344 h 860581"/>
                <a:gd name="connsiteX59" fmla="*/ 252986 w 1859450"/>
                <a:gd name="connsiteY59" fmla="*/ 589754 h 860581"/>
                <a:gd name="connsiteX60" fmla="*/ 275755 w 1859450"/>
                <a:gd name="connsiteY60" fmla="*/ 612523 h 860581"/>
                <a:gd name="connsiteX61" fmla="*/ 295994 w 1859450"/>
                <a:gd name="connsiteY61" fmla="*/ 594814 h 860581"/>
                <a:gd name="connsiteX62" fmla="*/ 344062 w 1859450"/>
                <a:gd name="connsiteY62" fmla="*/ 592284 h 860581"/>
                <a:gd name="connsiteX63" fmla="*/ 371890 w 1859450"/>
                <a:gd name="connsiteY63" fmla="*/ 612523 h 860581"/>
                <a:gd name="connsiteX64" fmla="*/ 387069 w 1859450"/>
                <a:gd name="connsiteY64" fmla="*/ 582165 h 860581"/>
                <a:gd name="connsiteX65" fmla="*/ 376950 w 1859450"/>
                <a:gd name="connsiteY65" fmla="*/ 561926 h 860581"/>
                <a:gd name="connsiteX66" fmla="*/ 369360 w 1859450"/>
                <a:gd name="connsiteY66" fmla="*/ 536627 h 860581"/>
                <a:gd name="connsiteX67" fmla="*/ 356711 w 1859450"/>
                <a:gd name="connsiteY67" fmla="*/ 488560 h 860581"/>
                <a:gd name="connsiteX68" fmla="*/ 351651 w 1859450"/>
                <a:gd name="connsiteY68" fmla="*/ 473380 h 860581"/>
                <a:gd name="connsiteX69" fmla="*/ 356711 w 1859450"/>
                <a:gd name="connsiteY69" fmla="*/ 420253 h 860581"/>
                <a:gd name="connsiteX70" fmla="*/ 382010 w 1859450"/>
                <a:gd name="connsiteY70" fmla="*/ 412664 h 860581"/>
                <a:gd name="connsiteX71" fmla="*/ 417428 w 1859450"/>
                <a:gd name="connsiteY71" fmla="*/ 364596 h 860581"/>
                <a:gd name="connsiteX72" fmla="*/ 417428 w 1859450"/>
                <a:gd name="connsiteY72" fmla="*/ 344357 h 860581"/>
                <a:gd name="connsiteX73" fmla="*/ 460435 w 1859450"/>
                <a:gd name="connsiteY73" fmla="*/ 306409 h 860581"/>
                <a:gd name="connsiteX74" fmla="*/ 457905 w 1859450"/>
                <a:gd name="connsiteY74" fmla="*/ 278581 h 860581"/>
                <a:gd name="connsiteX75" fmla="*/ 500913 w 1859450"/>
                <a:gd name="connsiteY75" fmla="*/ 245693 h 860581"/>
                <a:gd name="connsiteX76" fmla="*/ 538861 w 1859450"/>
                <a:gd name="connsiteY76" fmla="*/ 195095 h 860581"/>
                <a:gd name="connsiteX77" fmla="*/ 584399 w 1859450"/>
                <a:gd name="connsiteY77" fmla="*/ 187506 h 860581"/>
                <a:gd name="connsiteX78" fmla="*/ 612227 w 1859450"/>
                <a:gd name="connsiteY78" fmla="*/ 220394 h 860581"/>
                <a:gd name="connsiteX79" fmla="*/ 652705 w 1859450"/>
                <a:gd name="connsiteY79" fmla="*/ 200155 h 860581"/>
                <a:gd name="connsiteX80" fmla="*/ 685593 w 1859450"/>
                <a:gd name="connsiteY80" fmla="*/ 212804 h 860581"/>
                <a:gd name="connsiteX81" fmla="*/ 721011 w 1859450"/>
                <a:gd name="connsiteY81" fmla="*/ 207745 h 860581"/>
                <a:gd name="connsiteX82" fmla="*/ 733661 w 1859450"/>
                <a:gd name="connsiteY82" fmla="*/ 187506 h 860581"/>
                <a:gd name="connsiteX83" fmla="*/ 761489 w 1859450"/>
                <a:gd name="connsiteY83" fmla="*/ 210275 h 860581"/>
                <a:gd name="connsiteX84" fmla="*/ 774138 w 1859450"/>
                <a:gd name="connsiteY84" fmla="*/ 248222 h 860581"/>
                <a:gd name="connsiteX85" fmla="*/ 794377 w 1859450"/>
                <a:gd name="connsiteY85" fmla="*/ 276051 h 860581"/>
                <a:gd name="connsiteX86" fmla="*/ 844975 w 1859450"/>
                <a:gd name="connsiteY86" fmla="*/ 273521 h 860581"/>
                <a:gd name="connsiteX87" fmla="*/ 855094 w 1859450"/>
                <a:gd name="connsiteY87" fmla="*/ 258342 h 860581"/>
                <a:gd name="connsiteX88" fmla="*/ 877863 w 1859450"/>
                <a:gd name="connsiteY88" fmla="*/ 276051 h 860581"/>
                <a:gd name="connsiteX89" fmla="*/ 877863 w 1859450"/>
                <a:gd name="connsiteY89" fmla="*/ 283641 h 860581"/>
                <a:gd name="connsiteX90" fmla="*/ 913281 w 1859450"/>
                <a:gd name="connsiteY90" fmla="*/ 308939 h 860581"/>
                <a:gd name="connsiteX91" fmla="*/ 943639 w 1859450"/>
                <a:gd name="connsiteY91" fmla="*/ 306409 h 860581"/>
                <a:gd name="connsiteX92" fmla="*/ 961348 w 1859450"/>
                <a:gd name="connsiteY92" fmla="*/ 283641 h 860581"/>
                <a:gd name="connsiteX93" fmla="*/ 989177 w 1859450"/>
                <a:gd name="connsiteY93" fmla="*/ 283641 h 860581"/>
                <a:gd name="connsiteX94" fmla="*/ 1032185 w 1859450"/>
                <a:gd name="connsiteY94" fmla="*/ 296290 h 860581"/>
                <a:gd name="connsiteX95" fmla="*/ 1108081 w 1859450"/>
                <a:gd name="connsiteY95" fmla="*/ 217864 h 860581"/>
                <a:gd name="connsiteX96" fmla="*/ 1070133 w 1859450"/>
                <a:gd name="connsiteY96" fmla="*/ 182446 h 860581"/>
                <a:gd name="connsiteX97" fmla="*/ 1075192 w 1859450"/>
                <a:gd name="connsiteY97" fmla="*/ 162207 h 860581"/>
                <a:gd name="connsiteX98" fmla="*/ 1085312 w 1859450"/>
                <a:gd name="connsiteY98" fmla="*/ 78722 h 860581"/>
                <a:gd name="connsiteX99" fmla="*/ 1087842 w 1859450"/>
                <a:gd name="connsiteY99" fmla="*/ 58483 h 860581"/>
                <a:gd name="connsiteX100" fmla="*/ 1082782 w 1859450"/>
                <a:gd name="connsiteY100" fmla="*/ 2826 h 860581"/>
                <a:gd name="connsiteX0" fmla="*/ 1084086 w 1859450"/>
                <a:gd name="connsiteY0" fmla="*/ 0 h 936984"/>
                <a:gd name="connsiteX1" fmla="*/ 1146029 w 1859450"/>
                <a:gd name="connsiteY1" fmla="*/ 33184 h 936984"/>
                <a:gd name="connsiteX2" fmla="*/ 1189036 w 1859450"/>
                <a:gd name="connsiteY2" fmla="*/ 30654 h 936984"/>
                <a:gd name="connsiteX3" fmla="*/ 1219395 w 1859450"/>
                <a:gd name="connsiteY3" fmla="*/ 296 h 936984"/>
                <a:gd name="connsiteX4" fmla="*/ 1234574 w 1859450"/>
                <a:gd name="connsiteY4" fmla="*/ 30654 h 936984"/>
                <a:gd name="connsiteX5" fmla="*/ 1292761 w 1859450"/>
                <a:gd name="connsiteY5" fmla="*/ 35714 h 936984"/>
                <a:gd name="connsiteX6" fmla="*/ 1282641 w 1859450"/>
                <a:gd name="connsiteY6" fmla="*/ 61012 h 936984"/>
                <a:gd name="connsiteX7" fmla="*/ 1287701 w 1859450"/>
                <a:gd name="connsiteY7" fmla="*/ 83781 h 936984"/>
                <a:gd name="connsiteX8" fmla="*/ 1320589 w 1859450"/>
                <a:gd name="connsiteY8" fmla="*/ 96431 h 936984"/>
                <a:gd name="connsiteX9" fmla="*/ 1388895 w 1859450"/>
                <a:gd name="connsiteY9" fmla="*/ 83781 h 936984"/>
                <a:gd name="connsiteX10" fmla="*/ 1505269 w 1859450"/>
                <a:gd name="connsiteY10" fmla="*/ 111610 h 936984"/>
                <a:gd name="connsiteX11" fmla="*/ 1505269 w 1859450"/>
                <a:gd name="connsiteY11" fmla="*/ 139438 h 936984"/>
                <a:gd name="connsiteX12" fmla="*/ 1505269 w 1859450"/>
                <a:gd name="connsiteY12" fmla="*/ 159677 h 936984"/>
                <a:gd name="connsiteX13" fmla="*/ 1497680 w 1859450"/>
                <a:gd name="connsiteY13" fmla="*/ 215334 h 936984"/>
                <a:gd name="connsiteX14" fmla="*/ 1530568 w 1859450"/>
                <a:gd name="connsiteY14" fmla="*/ 230513 h 936984"/>
                <a:gd name="connsiteX15" fmla="*/ 1533098 w 1859450"/>
                <a:gd name="connsiteY15" fmla="*/ 253282 h 936984"/>
                <a:gd name="connsiteX16" fmla="*/ 1558396 w 1859450"/>
                <a:gd name="connsiteY16" fmla="*/ 253282 h 936984"/>
                <a:gd name="connsiteX17" fmla="*/ 1611524 w 1859450"/>
                <a:gd name="connsiteY17" fmla="*/ 260872 h 936984"/>
                <a:gd name="connsiteX18" fmla="*/ 1601404 w 1859450"/>
                <a:gd name="connsiteY18" fmla="*/ 230513 h 936984"/>
                <a:gd name="connsiteX19" fmla="*/ 1672240 w 1859450"/>
                <a:gd name="connsiteY19" fmla="*/ 230513 h 936984"/>
                <a:gd name="connsiteX20" fmla="*/ 1677300 w 1859450"/>
                <a:gd name="connsiteY20" fmla="*/ 164737 h 936984"/>
                <a:gd name="connsiteX21" fmla="*/ 1677300 w 1859450"/>
                <a:gd name="connsiteY21" fmla="*/ 119199 h 936984"/>
                <a:gd name="connsiteX22" fmla="*/ 1697539 w 1859450"/>
                <a:gd name="connsiteY22" fmla="*/ 101490 h 936984"/>
                <a:gd name="connsiteX23" fmla="*/ 1749155 w 1859450"/>
                <a:gd name="connsiteY23" fmla="*/ 103948 h 936984"/>
                <a:gd name="connsiteX24" fmla="*/ 1749823 w 1859450"/>
                <a:gd name="connsiteY24" fmla="*/ 104442 h 936984"/>
                <a:gd name="connsiteX25" fmla="*/ 1751930 w 1859450"/>
                <a:gd name="connsiteY25" fmla="*/ 142390 h 936984"/>
                <a:gd name="connsiteX26" fmla="*/ 1804636 w 1859450"/>
                <a:gd name="connsiteY26" fmla="*/ 199312 h 936984"/>
                <a:gd name="connsiteX27" fmla="*/ 1804636 w 1859450"/>
                <a:gd name="connsiteY27" fmla="*/ 264667 h 936984"/>
                <a:gd name="connsiteX28" fmla="*/ 1829935 w 1859450"/>
                <a:gd name="connsiteY28" fmla="*/ 289965 h 936984"/>
                <a:gd name="connsiteX29" fmla="*/ 1827826 w 1859450"/>
                <a:gd name="connsiteY29" fmla="*/ 374294 h 936984"/>
                <a:gd name="connsiteX30" fmla="*/ 1838368 w 1859450"/>
                <a:gd name="connsiteY30" fmla="*/ 397484 h 936984"/>
                <a:gd name="connsiteX31" fmla="*/ 1838368 w 1859450"/>
                <a:gd name="connsiteY31" fmla="*/ 416458 h 936984"/>
                <a:gd name="connsiteX32" fmla="*/ 1844692 w 1859450"/>
                <a:gd name="connsiteY32" fmla="*/ 435432 h 936984"/>
                <a:gd name="connsiteX33" fmla="*/ 1846801 w 1859450"/>
                <a:gd name="connsiteY33" fmla="*/ 528194 h 936984"/>
                <a:gd name="connsiteX34" fmla="*/ 1851017 w 1859450"/>
                <a:gd name="connsiteY34" fmla="*/ 557709 h 936984"/>
                <a:gd name="connsiteX35" fmla="*/ 1859450 w 1859450"/>
                <a:gd name="connsiteY35" fmla="*/ 601982 h 936984"/>
                <a:gd name="connsiteX36" fmla="*/ 1857343 w 1859450"/>
                <a:gd name="connsiteY36" fmla="*/ 648363 h 936984"/>
                <a:gd name="connsiteX37" fmla="*/ 1853125 w 1859450"/>
                <a:gd name="connsiteY37" fmla="*/ 675770 h 936984"/>
                <a:gd name="connsiteX38" fmla="*/ 1851017 w 1859450"/>
                <a:gd name="connsiteY38" fmla="*/ 709501 h 936984"/>
                <a:gd name="connsiteX39" fmla="*/ 1853125 w 1859450"/>
                <a:gd name="connsiteY39" fmla="*/ 728475 h 936984"/>
                <a:gd name="connsiteX40" fmla="*/ 1853125 w 1859450"/>
                <a:gd name="connsiteY40" fmla="*/ 751666 h 936984"/>
                <a:gd name="connsiteX41" fmla="*/ 1851017 w 1859450"/>
                <a:gd name="connsiteY41" fmla="*/ 770640 h 936984"/>
                <a:gd name="connsiteX42" fmla="*/ 1855234 w 1859450"/>
                <a:gd name="connsiteY42" fmla="*/ 785397 h 936984"/>
                <a:gd name="connsiteX43" fmla="*/ 1844692 w 1859450"/>
                <a:gd name="connsiteY43" fmla="*/ 827561 h 936984"/>
                <a:gd name="connsiteX44" fmla="*/ 1851017 w 1859450"/>
                <a:gd name="connsiteY44" fmla="*/ 840211 h 936984"/>
                <a:gd name="connsiteX45" fmla="*/ 1844227 w 1859450"/>
                <a:gd name="connsiteY45" fmla="*/ 860581 h 936984"/>
                <a:gd name="connsiteX46" fmla="*/ 747518 w 1859450"/>
                <a:gd name="connsiteY46" fmla="*/ 936984 h 936984"/>
                <a:gd name="connsiteX47" fmla="*/ 15932 w 1859450"/>
                <a:gd name="connsiteY47" fmla="*/ 860581 h 936984"/>
                <a:gd name="connsiteX48" fmla="*/ 20239 w 1859450"/>
                <a:gd name="connsiteY48" fmla="*/ 827561 h 936984"/>
                <a:gd name="connsiteX49" fmla="*/ 30358 w 1859450"/>
                <a:gd name="connsiteY49" fmla="*/ 776964 h 936984"/>
                <a:gd name="connsiteX50" fmla="*/ 27829 w 1859450"/>
                <a:gd name="connsiteY50" fmla="*/ 754195 h 936984"/>
                <a:gd name="connsiteX51" fmla="*/ 12649 w 1859450"/>
                <a:gd name="connsiteY51" fmla="*/ 749136 h 936984"/>
                <a:gd name="connsiteX52" fmla="*/ 0 w 1859450"/>
                <a:gd name="connsiteY52" fmla="*/ 726367 h 936984"/>
                <a:gd name="connsiteX53" fmla="*/ 10120 w 1859450"/>
                <a:gd name="connsiteY53" fmla="*/ 683359 h 936984"/>
                <a:gd name="connsiteX54" fmla="*/ 30358 w 1859450"/>
                <a:gd name="connsiteY54" fmla="*/ 675770 h 936984"/>
                <a:gd name="connsiteX55" fmla="*/ 141672 w 1859450"/>
                <a:gd name="connsiteY55" fmla="*/ 660590 h 936984"/>
                <a:gd name="connsiteX56" fmla="*/ 164441 w 1859450"/>
                <a:gd name="connsiteY56" fmla="*/ 655531 h 936984"/>
                <a:gd name="connsiteX57" fmla="*/ 189740 w 1859450"/>
                <a:gd name="connsiteY57" fmla="*/ 660590 h 936984"/>
                <a:gd name="connsiteX58" fmla="*/ 204919 w 1859450"/>
                <a:gd name="connsiteY58" fmla="*/ 647941 h 936984"/>
                <a:gd name="connsiteX59" fmla="*/ 209979 w 1859450"/>
                <a:gd name="connsiteY59" fmla="*/ 597344 h 936984"/>
                <a:gd name="connsiteX60" fmla="*/ 252986 w 1859450"/>
                <a:gd name="connsiteY60" fmla="*/ 589754 h 936984"/>
                <a:gd name="connsiteX61" fmla="*/ 275755 w 1859450"/>
                <a:gd name="connsiteY61" fmla="*/ 612523 h 936984"/>
                <a:gd name="connsiteX62" fmla="*/ 295994 w 1859450"/>
                <a:gd name="connsiteY62" fmla="*/ 594814 h 936984"/>
                <a:gd name="connsiteX63" fmla="*/ 344062 w 1859450"/>
                <a:gd name="connsiteY63" fmla="*/ 592284 h 936984"/>
                <a:gd name="connsiteX64" fmla="*/ 371890 w 1859450"/>
                <a:gd name="connsiteY64" fmla="*/ 612523 h 936984"/>
                <a:gd name="connsiteX65" fmla="*/ 387069 w 1859450"/>
                <a:gd name="connsiteY65" fmla="*/ 582165 h 936984"/>
                <a:gd name="connsiteX66" fmla="*/ 376950 w 1859450"/>
                <a:gd name="connsiteY66" fmla="*/ 561926 h 936984"/>
                <a:gd name="connsiteX67" fmla="*/ 369360 w 1859450"/>
                <a:gd name="connsiteY67" fmla="*/ 536627 h 936984"/>
                <a:gd name="connsiteX68" fmla="*/ 356711 w 1859450"/>
                <a:gd name="connsiteY68" fmla="*/ 488560 h 936984"/>
                <a:gd name="connsiteX69" fmla="*/ 351651 w 1859450"/>
                <a:gd name="connsiteY69" fmla="*/ 473380 h 936984"/>
                <a:gd name="connsiteX70" fmla="*/ 356711 w 1859450"/>
                <a:gd name="connsiteY70" fmla="*/ 420253 h 936984"/>
                <a:gd name="connsiteX71" fmla="*/ 382010 w 1859450"/>
                <a:gd name="connsiteY71" fmla="*/ 412664 h 936984"/>
                <a:gd name="connsiteX72" fmla="*/ 417428 w 1859450"/>
                <a:gd name="connsiteY72" fmla="*/ 364596 h 936984"/>
                <a:gd name="connsiteX73" fmla="*/ 417428 w 1859450"/>
                <a:gd name="connsiteY73" fmla="*/ 344357 h 936984"/>
                <a:gd name="connsiteX74" fmla="*/ 460435 w 1859450"/>
                <a:gd name="connsiteY74" fmla="*/ 306409 h 936984"/>
                <a:gd name="connsiteX75" fmla="*/ 457905 w 1859450"/>
                <a:gd name="connsiteY75" fmla="*/ 278581 h 936984"/>
                <a:gd name="connsiteX76" fmla="*/ 500913 w 1859450"/>
                <a:gd name="connsiteY76" fmla="*/ 245693 h 936984"/>
                <a:gd name="connsiteX77" fmla="*/ 538861 w 1859450"/>
                <a:gd name="connsiteY77" fmla="*/ 195095 h 936984"/>
                <a:gd name="connsiteX78" fmla="*/ 584399 w 1859450"/>
                <a:gd name="connsiteY78" fmla="*/ 187506 h 936984"/>
                <a:gd name="connsiteX79" fmla="*/ 612227 w 1859450"/>
                <a:gd name="connsiteY79" fmla="*/ 220394 h 936984"/>
                <a:gd name="connsiteX80" fmla="*/ 652705 w 1859450"/>
                <a:gd name="connsiteY80" fmla="*/ 200155 h 936984"/>
                <a:gd name="connsiteX81" fmla="*/ 685593 w 1859450"/>
                <a:gd name="connsiteY81" fmla="*/ 212804 h 936984"/>
                <a:gd name="connsiteX82" fmla="*/ 721011 w 1859450"/>
                <a:gd name="connsiteY82" fmla="*/ 207745 h 936984"/>
                <a:gd name="connsiteX83" fmla="*/ 733661 w 1859450"/>
                <a:gd name="connsiteY83" fmla="*/ 187506 h 936984"/>
                <a:gd name="connsiteX84" fmla="*/ 761489 w 1859450"/>
                <a:gd name="connsiteY84" fmla="*/ 210275 h 936984"/>
                <a:gd name="connsiteX85" fmla="*/ 774138 w 1859450"/>
                <a:gd name="connsiteY85" fmla="*/ 248222 h 936984"/>
                <a:gd name="connsiteX86" fmla="*/ 794377 w 1859450"/>
                <a:gd name="connsiteY86" fmla="*/ 276051 h 936984"/>
                <a:gd name="connsiteX87" fmla="*/ 844975 w 1859450"/>
                <a:gd name="connsiteY87" fmla="*/ 273521 h 936984"/>
                <a:gd name="connsiteX88" fmla="*/ 855094 w 1859450"/>
                <a:gd name="connsiteY88" fmla="*/ 258342 h 936984"/>
                <a:gd name="connsiteX89" fmla="*/ 877863 w 1859450"/>
                <a:gd name="connsiteY89" fmla="*/ 276051 h 936984"/>
                <a:gd name="connsiteX90" fmla="*/ 877863 w 1859450"/>
                <a:gd name="connsiteY90" fmla="*/ 283641 h 936984"/>
                <a:gd name="connsiteX91" fmla="*/ 913281 w 1859450"/>
                <a:gd name="connsiteY91" fmla="*/ 308939 h 936984"/>
                <a:gd name="connsiteX92" fmla="*/ 943639 w 1859450"/>
                <a:gd name="connsiteY92" fmla="*/ 306409 h 936984"/>
                <a:gd name="connsiteX93" fmla="*/ 961348 w 1859450"/>
                <a:gd name="connsiteY93" fmla="*/ 283641 h 936984"/>
                <a:gd name="connsiteX94" fmla="*/ 989177 w 1859450"/>
                <a:gd name="connsiteY94" fmla="*/ 283641 h 936984"/>
                <a:gd name="connsiteX95" fmla="*/ 1032185 w 1859450"/>
                <a:gd name="connsiteY95" fmla="*/ 296290 h 936984"/>
                <a:gd name="connsiteX96" fmla="*/ 1108081 w 1859450"/>
                <a:gd name="connsiteY96" fmla="*/ 217864 h 936984"/>
                <a:gd name="connsiteX97" fmla="*/ 1070133 w 1859450"/>
                <a:gd name="connsiteY97" fmla="*/ 182446 h 936984"/>
                <a:gd name="connsiteX98" fmla="*/ 1075192 w 1859450"/>
                <a:gd name="connsiteY98" fmla="*/ 162207 h 936984"/>
                <a:gd name="connsiteX99" fmla="*/ 1085312 w 1859450"/>
                <a:gd name="connsiteY99" fmla="*/ 78722 h 936984"/>
                <a:gd name="connsiteX100" fmla="*/ 1087842 w 1859450"/>
                <a:gd name="connsiteY100" fmla="*/ 58483 h 936984"/>
                <a:gd name="connsiteX101" fmla="*/ 1082782 w 1859450"/>
                <a:gd name="connsiteY101" fmla="*/ 2826 h 936984"/>
                <a:gd name="connsiteX102" fmla="*/ 1084086 w 1859450"/>
                <a:gd name="connsiteY102" fmla="*/ 0 h 936984"/>
                <a:gd name="connsiteX0" fmla="*/ 747518 w 1859450"/>
                <a:gd name="connsiteY0" fmla="*/ 936984 h 1028424"/>
                <a:gd name="connsiteX1" fmla="*/ 15932 w 1859450"/>
                <a:gd name="connsiteY1" fmla="*/ 860581 h 1028424"/>
                <a:gd name="connsiteX2" fmla="*/ 20239 w 1859450"/>
                <a:gd name="connsiteY2" fmla="*/ 827561 h 1028424"/>
                <a:gd name="connsiteX3" fmla="*/ 30358 w 1859450"/>
                <a:gd name="connsiteY3" fmla="*/ 776964 h 1028424"/>
                <a:gd name="connsiteX4" fmla="*/ 27829 w 1859450"/>
                <a:gd name="connsiteY4" fmla="*/ 754195 h 1028424"/>
                <a:gd name="connsiteX5" fmla="*/ 12649 w 1859450"/>
                <a:gd name="connsiteY5" fmla="*/ 749136 h 1028424"/>
                <a:gd name="connsiteX6" fmla="*/ 0 w 1859450"/>
                <a:gd name="connsiteY6" fmla="*/ 726367 h 1028424"/>
                <a:gd name="connsiteX7" fmla="*/ 10120 w 1859450"/>
                <a:gd name="connsiteY7" fmla="*/ 683359 h 1028424"/>
                <a:gd name="connsiteX8" fmla="*/ 30358 w 1859450"/>
                <a:gd name="connsiteY8" fmla="*/ 675770 h 1028424"/>
                <a:gd name="connsiteX9" fmla="*/ 141672 w 1859450"/>
                <a:gd name="connsiteY9" fmla="*/ 660590 h 1028424"/>
                <a:gd name="connsiteX10" fmla="*/ 164441 w 1859450"/>
                <a:gd name="connsiteY10" fmla="*/ 655531 h 1028424"/>
                <a:gd name="connsiteX11" fmla="*/ 189740 w 1859450"/>
                <a:gd name="connsiteY11" fmla="*/ 660590 h 1028424"/>
                <a:gd name="connsiteX12" fmla="*/ 204919 w 1859450"/>
                <a:gd name="connsiteY12" fmla="*/ 647941 h 1028424"/>
                <a:gd name="connsiteX13" fmla="*/ 209979 w 1859450"/>
                <a:gd name="connsiteY13" fmla="*/ 597344 h 1028424"/>
                <a:gd name="connsiteX14" fmla="*/ 252986 w 1859450"/>
                <a:gd name="connsiteY14" fmla="*/ 589754 h 1028424"/>
                <a:gd name="connsiteX15" fmla="*/ 275755 w 1859450"/>
                <a:gd name="connsiteY15" fmla="*/ 612523 h 1028424"/>
                <a:gd name="connsiteX16" fmla="*/ 295994 w 1859450"/>
                <a:gd name="connsiteY16" fmla="*/ 594814 h 1028424"/>
                <a:gd name="connsiteX17" fmla="*/ 344062 w 1859450"/>
                <a:gd name="connsiteY17" fmla="*/ 592284 h 1028424"/>
                <a:gd name="connsiteX18" fmla="*/ 371890 w 1859450"/>
                <a:gd name="connsiteY18" fmla="*/ 612523 h 1028424"/>
                <a:gd name="connsiteX19" fmla="*/ 387069 w 1859450"/>
                <a:gd name="connsiteY19" fmla="*/ 582165 h 1028424"/>
                <a:gd name="connsiteX20" fmla="*/ 376950 w 1859450"/>
                <a:gd name="connsiteY20" fmla="*/ 561926 h 1028424"/>
                <a:gd name="connsiteX21" fmla="*/ 369360 w 1859450"/>
                <a:gd name="connsiteY21" fmla="*/ 536627 h 1028424"/>
                <a:gd name="connsiteX22" fmla="*/ 356711 w 1859450"/>
                <a:gd name="connsiteY22" fmla="*/ 488560 h 1028424"/>
                <a:gd name="connsiteX23" fmla="*/ 351651 w 1859450"/>
                <a:gd name="connsiteY23" fmla="*/ 473380 h 1028424"/>
                <a:gd name="connsiteX24" fmla="*/ 356711 w 1859450"/>
                <a:gd name="connsiteY24" fmla="*/ 420253 h 1028424"/>
                <a:gd name="connsiteX25" fmla="*/ 382010 w 1859450"/>
                <a:gd name="connsiteY25" fmla="*/ 412664 h 1028424"/>
                <a:gd name="connsiteX26" fmla="*/ 417428 w 1859450"/>
                <a:gd name="connsiteY26" fmla="*/ 364596 h 1028424"/>
                <a:gd name="connsiteX27" fmla="*/ 417428 w 1859450"/>
                <a:gd name="connsiteY27" fmla="*/ 344357 h 1028424"/>
                <a:gd name="connsiteX28" fmla="*/ 460435 w 1859450"/>
                <a:gd name="connsiteY28" fmla="*/ 306409 h 1028424"/>
                <a:gd name="connsiteX29" fmla="*/ 457905 w 1859450"/>
                <a:gd name="connsiteY29" fmla="*/ 278581 h 1028424"/>
                <a:gd name="connsiteX30" fmla="*/ 500913 w 1859450"/>
                <a:gd name="connsiteY30" fmla="*/ 245693 h 1028424"/>
                <a:gd name="connsiteX31" fmla="*/ 538861 w 1859450"/>
                <a:gd name="connsiteY31" fmla="*/ 195095 h 1028424"/>
                <a:gd name="connsiteX32" fmla="*/ 584399 w 1859450"/>
                <a:gd name="connsiteY32" fmla="*/ 187506 h 1028424"/>
                <a:gd name="connsiteX33" fmla="*/ 612227 w 1859450"/>
                <a:gd name="connsiteY33" fmla="*/ 220394 h 1028424"/>
                <a:gd name="connsiteX34" fmla="*/ 652705 w 1859450"/>
                <a:gd name="connsiteY34" fmla="*/ 200155 h 1028424"/>
                <a:gd name="connsiteX35" fmla="*/ 685593 w 1859450"/>
                <a:gd name="connsiteY35" fmla="*/ 212804 h 1028424"/>
                <a:gd name="connsiteX36" fmla="*/ 721011 w 1859450"/>
                <a:gd name="connsiteY36" fmla="*/ 207745 h 1028424"/>
                <a:gd name="connsiteX37" fmla="*/ 733661 w 1859450"/>
                <a:gd name="connsiteY37" fmla="*/ 187506 h 1028424"/>
                <a:gd name="connsiteX38" fmla="*/ 761489 w 1859450"/>
                <a:gd name="connsiteY38" fmla="*/ 210275 h 1028424"/>
                <a:gd name="connsiteX39" fmla="*/ 774138 w 1859450"/>
                <a:gd name="connsiteY39" fmla="*/ 248222 h 1028424"/>
                <a:gd name="connsiteX40" fmla="*/ 794377 w 1859450"/>
                <a:gd name="connsiteY40" fmla="*/ 276051 h 1028424"/>
                <a:gd name="connsiteX41" fmla="*/ 844975 w 1859450"/>
                <a:gd name="connsiteY41" fmla="*/ 273521 h 1028424"/>
                <a:gd name="connsiteX42" fmla="*/ 855094 w 1859450"/>
                <a:gd name="connsiteY42" fmla="*/ 258342 h 1028424"/>
                <a:gd name="connsiteX43" fmla="*/ 877863 w 1859450"/>
                <a:gd name="connsiteY43" fmla="*/ 276051 h 1028424"/>
                <a:gd name="connsiteX44" fmla="*/ 877863 w 1859450"/>
                <a:gd name="connsiteY44" fmla="*/ 283641 h 1028424"/>
                <a:gd name="connsiteX45" fmla="*/ 913281 w 1859450"/>
                <a:gd name="connsiteY45" fmla="*/ 308939 h 1028424"/>
                <a:gd name="connsiteX46" fmla="*/ 943639 w 1859450"/>
                <a:gd name="connsiteY46" fmla="*/ 306409 h 1028424"/>
                <a:gd name="connsiteX47" fmla="*/ 961348 w 1859450"/>
                <a:gd name="connsiteY47" fmla="*/ 283641 h 1028424"/>
                <a:gd name="connsiteX48" fmla="*/ 989177 w 1859450"/>
                <a:gd name="connsiteY48" fmla="*/ 283641 h 1028424"/>
                <a:gd name="connsiteX49" fmla="*/ 1032185 w 1859450"/>
                <a:gd name="connsiteY49" fmla="*/ 296290 h 1028424"/>
                <a:gd name="connsiteX50" fmla="*/ 1108081 w 1859450"/>
                <a:gd name="connsiteY50" fmla="*/ 217864 h 1028424"/>
                <a:gd name="connsiteX51" fmla="*/ 1070133 w 1859450"/>
                <a:gd name="connsiteY51" fmla="*/ 182446 h 1028424"/>
                <a:gd name="connsiteX52" fmla="*/ 1075192 w 1859450"/>
                <a:gd name="connsiteY52" fmla="*/ 162207 h 1028424"/>
                <a:gd name="connsiteX53" fmla="*/ 1085312 w 1859450"/>
                <a:gd name="connsiteY53" fmla="*/ 78722 h 1028424"/>
                <a:gd name="connsiteX54" fmla="*/ 1087842 w 1859450"/>
                <a:gd name="connsiteY54" fmla="*/ 58483 h 1028424"/>
                <a:gd name="connsiteX55" fmla="*/ 1082782 w 1859450"/>
                <a:gd name="connsiteY55" fmla="*/ 2826 h 1028424"/>
                <a:gd name="connsiteX56" fmla="*/ 1084086 w 1859450"/>
                <a:gd name="connsiteY56" fmla="*/ 0 h 1028424"/>
                <a:gd name="connsiteX57" fmla="*/ 1146029 w 1859450"/>
                <a:gd name="connsiteY57" fmla="*/ 33184 h 1028424"/>
                <a:gd name="connsiteX58" fmla="*/ 1189036 w 1859450"/>
                <a:gd name="connsiteY58" fmla="*/ 30654 h 1028424"/>
                <a:gd name="connsiteX59" fmla="*/ 1219395 w 1859450"/>
                <a:gd name="connsiteY59" fmla="*/ 296 h 1028424"/>
                <a:gd name="connsiteX60" fmla="*/ 1234574 w 1859450"/>
                <a:gd name="connsiteY60" fmla="*/ 30654 h 1028424"/>
                <a:gd name="connsiteX61" fmla="*/ 1292761 w 1859450"/>
                <a:gd name="connsiteY61" fmla="*/ 35714 h 1028424"/>
                <a:gd name="connsiteX62" fmla="*/ 1282641 w 1859450"/>
                <a:gd name="connsiteY62" fmla="*/ 61012 h 1028424"/>
                <a:gd name="connsiteX63" fmla="*/ 1287701 w 1859450"/>
                <a:gd name="connsiteY63" fmla="*/ 83781 h 1028424"/>
                <a:gd name="connsiteX64" fmla="*/ 1320589 w 1859450"/>
                <a:gd name="connsiteY64" fmla="*/ 96431 h 1028424"/>
                <a:gd name="connsiteX65" fmla="*/ 1388895 w 1859450"/>
                <a:gd name="connsiteY65" fmla="*/ 83781 h 1028424"/>
                <a:gd name="connsiteX66" fmla="*/ 1505269 w 1859450"/>
                <a:gd name="connsiteY66" fmla="*/ 111610 h 1028424"/>
                <a:gd name="connsiteX67" fmla="*/ 1505269 w 1859450"/>
                <a:gd name="connsiteY67" fmla="*/ 139438 h 1028424"/>
                <a:gd name="connsiteX68" fmla="*/ 1505269 w 1859450"/>
                <a:gd name="connsiteY68" fmla="*/ 159677 h 1028424"/>
                <a:gd name="connsiteX69" fmla="*/ 1497680 w 1859450"/>
                <a:gd name="connsiteY69" fmla="*/ 215334 h 1028424"/>
                <a:gd name="connsiteX70" fmla="*/ 1530568 w 1859450"/>
                <a:gd name="connsiteY70" fmla="*/ 230513 h 1028424"/>
                <a:gd name="connsiteX71" fmla="*/ 1533098 w 1859450"/>
                <a:gd name="connsiteY71" fmla="*/ 253282 h 1028424"/>
                <a:gd name="connsiteX72" fmla="*/ 1558396 w 1859450"/>
                <a:gd name="connsiteY72" fmla="*/ 253282 h 1028424"/>
                <a:gd name="connsiteX73" fmla="*/ 1611524 w 1859450"/>
                <a:gd name="connsiteY73" fmla="*/ 260872 h 1028424"/>
                <a:gd name="connsiteX74" fmla="*/ 1601404 w 1859450"/>
                <a:gd name="connsiteY74" fmla="*/ 230513 h 1028424"/>
                <a:gd name="connsiteX75" fmla="*/ 1672240 w 1859450"/>
                <a:gd name="connsiteY75" fmla="*/ 230513 h 1028424"/>
                <a:gd name="connsiteX76" fmla="*/ 1677300 w 1859450"/>
                <a:gd name="connsiteY76" fmla="*/ 164737 h 1028424"/>
                <a:gd name="connsiteX77" fmla="*/ 1677300 w 1859450"/>
                <a:gd name="connsiteY77" fmla="*/ 119199 h 1028424"/>
                <a:gd name="connsiteX78" fmla="*/ 1697539 w 1859450"/>
                <a:gd name="connsiteY78" fmla="*/ 101490 h 1028424"/>
                <a:gd name="connsiteX79" fmla="*/ 1749155 w 1859450"/>
                <a:gd name="connsiteY79" fmla="*/ 103948 h 1028424"/>
                <a:gd name="connsiteX80" fmla="*/ 1749823 w 1859450"/>
                <a:gd name="connsiteY80" fmla="*/ 104442 h 1028424"/>
                <a:gd name="connsiteX81" fmla="*/ 1751930 w 1859450"/>
                <a:gd name="connsiteY81" fmla="*/ 142390 h 1028424"/>
                <a:gd name="connsiteX82" fmla="*/ 1804636 w 1859450"/>
                <a:gd name="connsiteY82" fmla="*/ 199312 h 1028424"/>
                <a:gd name="connsiteX83" fmla="*/ 1804636 w 1859450"/>
                <a:gd name="connsiteY83" fmla="*/ 264667 h 1028424"/>
                <a:gd name="connsiteX84" fmla="*/ 1829935 w 1859450"/>
                <a:gd name="connsiteY84" fmla="*/ 289965 h 1028424"/>
                <a:gd name="connsiteX85" fmla="*/ 1827826 w 1859450"/>
                <a:gd name="connsiteY85" fmla="*/ 374294 h 1028424"/>
                <a:gd name="connsiteX86" fmla="*/ 1838368 w 1859450"/>
                <a:gd name="connsiteY86" fmla="*/ 397484 h 1028424"/>
                <a:gd name="connsiteX87" fmla="*/ 1838368 w 1859450"/>
                <a:gd name="connsiteY87" fmla="*/ 416458 h 1028424"/>
                <a:gd name="connsiteX88" fmla="*/ 1844692 w 1859450"/>
                <a:gd name="connsiteY88" fmla="*/ 435432 h 1028424"/>
                <a:gd name="connsiteX89" fmla="*/ 1846801 w 1859450"/>
                <a:gd name="connsiteY89" fmla="*/ 528194 h 1028424"/>
                <a:gd name="connsiteX90" fmla="*/ 1851017 w 1859450"/>
                <a:gd name="connsiteY90" fmla="*/ 557709 h 1028424"/>
                <a:gd name="connsiteX91" fmla="*/ 1859450 w 1859450"/>
                <a:gd name="connsiteY91" fmla="*/ 601982 h 1028424"/>
                <a:gd name="connsiteX92" fmla="*/ 1857343 w 1859450"/>
                <a:gd name="connsiteY92" fmla="*/ 648363 h 1028424"/>
                <a:gd name="connsiteX93" fmla="*/ 1853125 w 1859450"/>
                <a:gd name="connsiteY93" fmla="*/ 675770 h 1028424"/>
                <a:gd name="connsiteX94" fmla="*/ 1851017 w 1859450"/>
                <a:gd name="connsiteY94" fmla="*/ 709501 h 1028424"/>
                <a:gd name="connsiteX95" fmla="*/ 1853125 w 1859450"/>
                <a:gd name="connsiteY95" fmla="*/ 728475 h 1028424"/>
                <a:gd name="connsiteX96" fmla="*/ 1853125 w 1859450"/>
                <a:gd name="connsiteY96" fmla="*/ 751666 h 1028424"/>
                <a:gd name="connsiteX97" fmla="*/ 1851017 w 1859450"/>
                <a:gd name="connsiteY97" fmla="*/ 770640 h 1028424"/>
                <a:gd name="connsiteX98" fmla="*/ 1855234 w 1859450"/>
                <a:gd name="connsiteY98" fmla="*/ 785397 h 1028424"/>
                <a:gd name="connsiteX99" fmla="*/ 1844692 w 1859450"/>
                <a:gd name="connsiteY99" fmla="*/ 827561 h 1028424"/>
                <a:gd name="connsiteX100" fmla="*/ 1851017 w 1859450"/>
                <a:gd name="connsiteY100" fmla="*/ 840211 h 1028424"/>
                <a:gd name="connsiteX101" fmla="*/ 1844227 w 1859450"/>
                <a:gd name="connsiteY101" fmla="*/ 860581 h 1028424"/>
                <a:gd name="connsiteX102" fmla="*/ 838958 w 1859450"/>
                <a:gd name="connsiteY102" fmla="*/ 1028424 h 1028424"/>
                <a:gd name="connsiteX0" fmla="*/ 15932 w 1859450"/>
                <a:gd name="connsiteY0" fmla="*/ 860581 h 1028424"/>
                <a:gd name="connsiteX1" fmla="*/ 20239 w 1859450"/>
                <a:gd name="connsiteY1" fmla="*/ 827561 h 1028424"/>
                <a:gd name="connsiteX2" fmla="*/ 30358 w 1859450"/>
                <a:gd name="connsiteY2" fmla="*/ 776964 h 1028424"/>
                <a:gd name="connsiteX3" fmla="*/ 27829 w 1859450"/>
                <a:gd name="connsiteY3" fmla="*/ 754195 h 1028424"/>
                <a:gd name="connsiteX4" fmla="*/ 12649 w 1859450"/>
                <a:gd name="connsiteY4" fmla="*/ 749136 h 1028424"/>
                <a:gd name="connsiteX5" fmla="*/ 0 w 1859450"/>
                <a:gd name="connsiteY5" fmla="*/ 726367 h 1028424"/>
                <a:gd name="connsiteX6" fmla="*/ 10120 w 1859450"/>
                <a:gd name="connsiteY6" fmla="*/ 683359 h 1028424"/>
                <a:gd name="connsiteX7" fmla="*/ 30358 w 1859450"/>
                <a:gd name="connsiteY7" fmla="*/ 675770 h 1028424"/>
                <a:gd name="connsiteX8" fmla="*/ 141672 w 1859450"/>
                <a:gd name="connsiteY8" fmla="*/ 660590 h 1028424"/>
                <a:gd name="connsiteX9" fmla="*/ 164441 w 1859450"/>
                <a:gd name="connsiteY9" fmla="*/ 655531 h 1028424"/>
                <a:gd name="connsiteX10" fmla="*/ 189740 w 1859450"/>
                <a:gd name="connsiteY10" fmla="*/ 660590 h 1028424"/>
                <a:gd name="connsiteX11" fmla="*/ 204919 w 1859450"/>
                <a:gd name="connsiteY11" fmla="*/ 647941 h 1028424"/>
                <a:gd name="connsiteX12" fmla="*/ 209979 w 1859450"/>
                <a:gd name="connsiteY12" fmla="*/ 597344 h 1028424"/>
                <a:gd name="connsiteX13" fmla="*/ 252986 w 1859450"/>
                <a:gd name="connsiteY13" fmla="*/ 589754 h 1028424"/>
                <a:gd name="connsiteX14" fmla="*/ 275755 w 1859450"/>
                <a:gd name="connsiteY14" fmla="*/ 612523 h 1028424"/>
                <a:gd name="connsiteX15" fmla="*/ 295994 w 1859450"/>
                <a:gd name="connsiteY15" fmla="*/ 594814 h 1028424"/>
                <a:gd name="connsiteX16" fmla="*/ 344062 w 1859450"/>
                <a:gd name="connsiteY16" fmla="*/ 592284 h 1028424"/>
                <a:gd name="connsiteX17" fmla="*/ 371890 w 1859450"/>
                <a:gd name="connsiteY17" fmla="*/ 612523 h 1028424"/>
                <a:gd name="connsiteX18" fmla="*/ 387069 w 1859450"/>
                <a:gd name="connsiteY18" fmla="*/ 582165 h 1028424"/>
                <a:gd name="connsiteX19" fmla="*/ 376950 w 1859450"/>
                <a:gd name="connsiteY19" fmla="*/ 561926 h 1028424"/>
                <a:gd name="connsiteX20" fmla="*/ 369360 w 1859450"/>
                <a:gd name="connsiteY20" fmla="*/ 536627 h 1028424"/>
                <a:gd name="connsiteX21" fmla="*/ 356711 w 1859450"/>
                <a:gd name="connsiteY21" fmla="*/ 488560 h 1028424"/>
                <a:gd name="connsiteX22" fmla="*/ 351651 w 1859450"/>
                <a:gd name="connsiteY22" fmla="*/ 473380 h 1028424"/>
                <a:gd name="connsiteX23" fmla="*/ 356711 w 1859450"/>
                <a:gd name="connsiteY23" fmla="*/ 420253 h 1028424"/>
                <a:gd name="connsiteX24" fmla="*/ 382010 w 1859450"/>
                <a:gd name="connsiteY24" fmla="*/ 412664 h 1028424"/>
                <a:gd name="connsiteX25" fmla="*/ 417428 w 1859450"/>
                <a:gd name="connsiteY25" fmla="*/ 364596 h 1028424"/>
                <a:gd name="connsiteX26" fmla="*/ 417428 w 1859450"/>
                <a:gd name="connsiteY26" fmla="*/ 344357 h 1028424"/>
                <a:gd name="connsiteX27" fmla="*/ 460435 w 1859450"/>
                <a:gd name="connsiteY27" fmla="*/ 306409 h 1028424"/>
                <a:gd name="connsiteX28" fmla="*/ 457905 w 1859450"/>
                <a:gd name="connsiteY28" fmla="*/ 278581 h 1028424"/>
                <a:gd name="connsiteX29" fmla="*/ 500913 w 1859450"/>
                <a:gd name="connsiteY29" fmla="*/ 245693 h 1028424"/>
                <a:gd name="connsiteX30" fmla="*/ 538861 w 1859450"/>
                <a:gd name="connsiteY30" fmla="*/ 195095 h 1028424"/>
                <a:gd name="connsiteX31" fmla="*/ 584399 w 1859450"/>
                <a:gd name="connsiteY31" fmla="*/ 187506 h 1028424"/>
                <a:gd name="connsiteX32" fmla="*/ 612227 w 1859450"/>
                <a:gd name="connsiteY32" fmla="*/ 220394 h 1028424"/>
                <a:gd name="connsiteX33" fmla="*/ 652705 w 1859450"/>
                <a:gd name="connsiteY33" fmla="*/ 200155 h 1028424"/>
                <a:gd name="connsiteX34" fmla="*/ 685593 w 1859450"/>
                <a:gd name="connsiteY34" fmla="*/ 212804 h 1028424"/>
                <a:gd name="connsiteX35" fmla="*/ 721011 w 1859450"/>
                <a:gd name="connsiteY35" fmla="*/ 207745 h 1028424"/>
                <a:gd name="connsiteX36" fmla="*/ 733661 w 1859450"/>
                <a:gd name="connsiteY36" fmla="*/ 187506 h 1028424"/>
                <a:gd name="connsiteX37" fmla="*/ 761489 w 1859450"/>
                <a:gd name="connsiteY37" fmla="*/ 210275 h 1028424"/>
                <a:gd name="connsiteX38" fmla="*/ 774138 w 1859450"/>
                <a:gd name="connsiteY38" fmla="*/ 248222 h 1028424"/>
                <a:gd name="connsiteX39" fmla="*/ 794377 w 1859450"/>
                <a:gd name="connsiteY39" fmla="*/ 276051 h 1028424"/>
                <a:gd name="connsiteX40" fmla="*/ 844975 w 1859450"/>
                <a:gd name="connsiteY40" fmla="*/ 273521 h 1028424"/>
                <a:gd name="connsiteX41" fmla="*/ 855094 w 1859450"/>
                <a:gd name="connsiteY41" fmla="*/ 258342 h 1028424"/>
                <a:gd name="connsiteX42" fmla="*/ 877863 w 1859450"/>
                <a:gd name="connsiteY42" fmla="*/ 276051 h 1028424"/>
                <a:gd name="connsiteX43" fmla="*/ 877863 w 1859450"/>
                <a:gd name="connsiteY43" fmla="*/ 283641 h 1028424"/>
                <a:gd name="connsiteX44" fmla="*/ 913281 w 1859450"/>
                <a:gd name="connsiteY44" fmla="*/ 308939 h 1028424"/>
                <a:gd name="connsiteX45" fmla="*/ 943639 w 1859450"/>
                <a:gd name="connsiteY45" fmla="*/ 306409 h 1028424"/>
                <a:gd name="connsiteX46" fmla="*/ 961348 w 1859450"/>
                <a:gd name="connsiteY46" fmla="*/ 283641 h 1028424"/>
                <a:gd name="connsiteX47" fmla="*/ 989177 w 1859450"/>
                <a:gd name="connsiteY47" fmla="*/ 283641 h 1028424"/>
                <a:gd name="connsiteX48" fmla="*/ 1032185 w 1859450"/>
                <a:gd name="connsiteY48" fmla="*/ 296290 h 1028424"/>
                <a:gd name="connsiteX49" fmla="*/ 1108081 w 1859450"/>
                <a:gd name="connsiteY49" fmla="*/ 217864 h 1028424"/>
                <a:gd name="connsiteX50" fmla="*/ 1070133 w 1859450"/>
                <a:gd name="connsiteY50" fmla="*/ 182446 h 1028424"/>
                <a:gd name="connsiteX51" fmla="*/ 1075192 w 1859450"/>
                <a:gd name="connsiteY51" fmla="*/ 162207 h 1028424"/>
                <a:gd name="connsiteX52" fmla="*/ 1085312 w 1859450"/>
                <a:gd name="connsiteY52" fmla="*/ 78722 h 1028424"/>
                <a:gd name="connsiteX53" fmla="*/ 1087842 w 1859450"/>
                <a:gd name="connsiteY53" fmla="*/ 58483 h 1028424"/>
                <a:gd name="connsiteX54" fmla="*/ 1082782 w 1859450"/>
                <a:gd name="connsiteY54" fmla="*/ 2826 h 1028424"/>
                <a:gd name="connsiteX55" fmla="*/ 1084086 w 1859450"/>
                <a:gd name="connsiteY55" fmla="*/ 0 h 1028424"/>
                <a:gd name="connsiteX56" fmla="*/ 1146029 w 1859450"/>
                <a:gd name="connsiteY56" fmla="*/ 33184 h 1028424"/>
                <a:gd name="connsiteX57" fmla="*/ 1189036 w 1859450"/>
                <a:gd name="connsiteY57" fmla="*/ 30654 h 1028424"/>
                <a:gd name="connsiteX58" fmla="*/ 1219395 w 1859450"/>
                <a:gd name="connsiteY58" fmla="*/ 296 h 1028424"/>
                <a:gd name="connsiteX59" fmla="*/ 1234574 w 1859450"/>
                <a:gd name="connsiteY59" fmla="*/ 30654 h 1028424"/>
                <a:gd name="connsiteX60" fmla="*/ 1292761 w 1859450"/>
                <a:gd name="connsiteY60" fmla="*/ 35714 h 1028424"/>
                <a:gd name="connsiteX61" fmla="*/ 1282641 w 1859450"/>
                <a:gd name="connsiteY61" fmla="*/ 61012 h 1028424"/>
                <a:gd name="connsiteX62" fmla="*/ 1287701 w 1859450"/>
                <a:gd name="connsiteY62" fmla="*/ 83781 h 1028424"/>
                <a:gd name="connsiteX63" fmla="*/ 1320589 w 1859450"/>
                <a:gd name="connsiteY63" fmla="*/ 96431 h 1028424"/>
                <a:gd name="connsiteX64" fmla="*/ 1388895 w 1859450"/>
                <a:gd name="connsiteY64" fmla="*/ 83781 h 1028424"/>
                <a:gd name="connsiteX65" fmla="*/ 1505269 w 1859450"/>
                <a:gd name="connsiteY65" fmla="*/ 111610 h 1028424"/>
                <a:gd name="connsiteX66" fmla="*/ 1505269 w 1859450"/>
                <a:gd name="connsiteY66" fmla="*/ 139438 h 1028424"/>
                <a:gd name="connsiteX67" fmla="*/ 1505269 w 1859450"/>
                <a:gd name="connsiteY67" fmla="*/ 159677 h 1028424"/>
                <a:gd name="connsiteX68" fmla="*/ 1497680 w 1859450"/>
                <a:gd name="connsiteY68" fmla="*/ 215334 h 1028424"/>
                <a:gd name="connsiteX69" fmla="*/ 1530568 w 1859450"/>
                <a:gd name="connsiteY69" fmla="*/ 230513 h 1028424"/>
                <a:gd name="connsiteX70" fmla="*/ 1533098 w 1859450"/>
                <a:gd name="connsiteY70" fmla="*/ 253282 h 1028424"/>
                <a:gd name="connsiteX71" fmla="*/ 1558396 w 1859450"/>
                <a:gd name="connsiteY71" fmla="*/ 253282 h 1028424"/>
                <a:gd name="connsiteX72" fmla="*/ 1611524 w 1859450"/>
                <a:gd name="connsiteY72" fmla="*/ 260872 h 1028424"/>
                <a:gd name="connsiteX73" fmla="*/ 1601404 w 1859450"/>
                <a:gd name="connsiteY73" fmla="*/ 230513 h 1028424"/>
                <a:gd name="connsiteX74" fmla="*/ 1672240 w 1859450"/>
                <a:gd name="connsiteY74" fmla="*/ 230513 h 1028424"/>
                <a:gd name="connsiteX75" fmla="*/ 1677300 w 1859450"/>
                <a:gd name="connsiteY75" fmla="*/ 164737 h 1028424"/>
                <a:gd name="connsiteX76" fmla="*/ 1677300 w 1859450"/>
                <a:gd name="connsiteY76" fmla="*/ 119199 h 1028424"/>
                <a:gd name="connsiteX77" fmla="*/ 1697539 w 1859450"/>
                <a:gd name="connsiteY77" fmla="*/ 101490 h 1028424"/>
                <a:gd name="connsiteX78" fmla="*/ 1749155 w 1859450"/>
                <a:gd name="connsiteY78" fmla="*/ 103948 h 1028424"/>
                <a:gd name="connsiteX79" fmla="*/ 1749823 w 1859450"/>
                <a:gd name="connsiteY79" fmla="*/ 104442 h 1028424"/>
                <a:gd name="connsiteX80" fmla="*/ 1751930 w 1859450"/>
                <a:gd name="connsiteY80" fmla="*/ 142390 h 1028424"/>
                <a:gd name="connsiteX81" fmla="*/ 1804636 w 1859450"/>
                <a:gd name="connsiteY81" fmla="*/ 199312 h 1028424"/>
                <a:gd name="connsiteX82" fmla="*/ 1804636 w 1859450"/>
                <a:gd name="connsiteY82" fmla="*/ 264667 h 1028424"/>
                <a:gd name="connsiteX83" fmla="*/ 1829935 w 1859450"/>
                <a:gd name="connsiteY83" fmla="*/ 289965 h 1028424"/>
                <a:gd name="connsiteX84" fmla="*/ 1827826 w 1859450"/>
                <a:gd name="connsiteY84" fmla="*/ 374294 h 1028424"/>
                <a:gd name="connsiteX85" fmla="*/ 1838368 w 1859450"/>
                <a:gd name="connsiteY85" fmla="*/ 397484 h 1028424"/>
                <a:gd name="connsiteX86" fmla="*/ 1838368 w 1859450"/>
                <a:gd name="connsiteY86" fmla="*/ 416458 h 1028424"/>
                <a:gd name="connsiteX87" fmla="*/ 1844692 w 1859450"/>
                <a:gd name="connsiteY87" fmla="*/ 435432 h 1028424"/>
                <a:gd name="connsiteX88" fmla="*/ 1846801 w 1859450"/>
                <a:gd name="connsiteY88" fmla="*/ 528194 h 1028424"/>
                <a:gd name="connsiteX89" fmla="*/ 1851017 w 1859450"/>
                <a:gd name="connsiteY89" fmla="*/ 557709 h 1028424"/>
                <a:gd name="connsiteX90" fmla="*/ 1859450 w 1859450"/>
                <a:gd name="connsiteY90" fmla="*/ 601982 h 1028424"/>
                <a:gd name="connsiteX91" fmla="*/ 1857343 w 1859450"/>
                <a:gd name="connsiteY91" fmla="*/ 648363 h 1028424"/>
                <a:gd name="connsiteX92" fmla="*/ 1853125 w 1859450"/>
                <a:gd name="connsiteY92" fmla="*/ 675770 h 1028424"/>
                <a:gd name="connsiteX93" fmla="*/ 1851017 w 1859450"/>
                <a:gd name="connsiteY93" fmla="*/ 709501 h 1028424"/>
                <a:gd name="connsiteX94" fmla="*/ 1853125 w 1859450"/>
                <a:gd name="connsiteY94" fmla="*/ 728475 h 1028424"/>
                <a:gd name="connsiteX95" fmla="*/ 1853125 w 1859450"/>
                <a:gd name="connsiteY95" fmla="*/ 751666 h 1028424"/>
                <a:gd name="connsiteX96" fmla="*/ 1851017 w 1859450"/>
                <a:gd name="connsiteY96" fmla="*/ 770640 h 1028424"/>
                <a:gd name="connsiteX97" fmla="*/ 1855234 w 1859450"/>
                <a:gd name="connsiteY97" fmla="*/ 785397 h 1028424"/>
                <a:gd name="connsiteX98" fmla="*/ 1844692 w 1859450"/>
                <a:gd name="connsiteY98" fmla="*/ 827561 h 1028424"/>
                <a:gd name="connsiteX99" fmla="*/ 1851017 w 1859450"/>
                <a:gd name="connsiteY99" fmla="*/ 840211 h 1028424"/>
                <a:gd name="connsiteX100" fmla="*/ 1844227 w 1859450"/>
                <a:gd name="connsiteY100" fmla="*/ 860581 h 1028424"/>
                <a:gd name="connsiteX101" fmla="*/ 838958 w 1859450"/>
                <a:gd name="connsiteY101" fmla="*/ 1028424 h 1028424"/>
                <a:gd name="connsiteX0" fmla="*/ 15932 w 1859450"/>
                <a:gd name="connsiteY0" fmla="*/ 860581 h 860581"/>
                <a:gd name="connsiteX1" fmla="*/ 20239 w 1859450"/>
                <a:gd name="connsiteY1" fmla="*/ 827561 h 860581"/>
                <a:gd name="connsiteX2" fmla="*/ 30358 w 1859450"/>
                <a:gd name="connsiteY2" fmla="*/ 776964 h 860581"/>
                <a:gd name="connsiteX3" fmla="*/ 27829 w 1859450"/>
                <a:gd name="connsiteY3" fmla="*/ 754195 h 860581"/>
                <a:gd name="connsiteX4" fmla="*/ 12649 w 1859450"/>
                <a:gd name="connsiteY4" fmla="*/ 749136 h 860581"/>
                <a:gd name="connsiteX5" fmla="*/ 0 w 1859450"/>
                <a:gd name="connsiteY5" fmla="*/ 726367 h 860581"/>
                <a:gd name="connsiteX6" fmla="*/ 10120 w 1859450"/>
                <a:gd name="connsiteY6" fmla="*/ 683359 h 860581"/>
                <a:gd name="connsiteX7" fmla="*/ 30358 w 1859450"/>
                <a:gd name="connsiteY7" fmla="*/ 675770 h 860581"/>
                <a:gd name="connsiteX8" fmla="*/ 141672 w 1859450"/>
                <a:gd name="connsiteY8" fmla="*/ 660590 h 860581"/>
                <a:gd name="connsiteX9" fmla="*/ 164441 w 1859450"/>
                <a:gd name="connsiteY9" fmla="*/ 655531 h 860581"/>
                <a:gd name="connsiteX10" fmla="*/ 189740 w 1859450"/>
                <a:gd name="connsiteY10" fmla="*/ 660590 h 860581"/>
                <a:gd name="connsiteX11" fmla="*/ 204919 w 1859450"/>
                <a:gd name="connsiteY11" fmla="*/ 647941 h 860581"/>
                <a:gd name="connsiteX12" fmla="*/ 209979 w 1859450"/>
                <a:gd name="connsiteY12" fmla="*/ 597344 h 860581"/>
                <a:gd name="connsiteX13" fmla="*/ 252986 w 1859450"/>
                <a:gd name="connsiteY13" fmla="*/ 589754 h 860581"/>
                <a:gd name="connsiteX14" fmla="*/ 275755 w 1859450"/>
                <a:gd name="connsiteY14" fmla="*/ 612523 h 860581"/>
                <a:gd name="connsiteX15" fmla="*/ 295994 w 1859450"/>
                <a:gd name="connsiteY15" fmla="*/ 594814 h 860581"/>
                <a:gd name="connsiteX16" fmla="*/ 344062 w 1859450"/>
                <a:gd name="connsiteY16" fmla="*/ 592284 h 860581"/>
                <a:gd name="connsiteX17" fmla="*/ 371890 w 1859450"/>
                <a:gd name="connsiteY17" fmla="*/ 612523 h 860581"/>
                <a:gd name="connsiteX18" fmla="*/ 387069 w 1859450"/>
                <a:gd name="connsiteY18" fmla="*/ 582165 h 860581"/>
                <a:gd name="connsiteX19" fmla="*/ 376950 w 1859450"/>
                <a:gd name="connsiteY19" fmla="*/ 561926 h 860581"/>
                <a:gd name="connsiteX20" fmla="*/ 369360 w 1859450"/>
                <a:gd name="connsiteY20" fmla="*/ 536627 h 860581"/>
                <a:gd name="connsiteX21" fmla="*/ 356711 w 1859450"/>
                <a:gd name="connsiteY21" fmla="*/ 488560 h 860581"/>
                <a:gd name="connsiteX22" fmla="*/ 351651 w 1859450"/>
                <a:gd name="connsiteY22" fmla="*/ 473380 h 860581"/>
                <a:gd name="connsiteX23" fmla="*/ 356711 w 1859450"/>
                <a:gd name="connsiteY23" fmla="*/ 420253 h 860581"/>
                <a:gd name="connsiteX24" fmla="*/ 382010 w 1859450"/>
                <a:gd name="connsiteY24" fmla="*/ 412664 h 860581"/>
                <a:gd name="connsiteX25" fmla="*/ 417428 w 1859450"/>
                <a:gd name="connsiteY25" fmla="*/ 364596 h 860581"/>
                <a:gd name="connsiteX26" fmla="*/ 417428 w 1859450"/>
                <a:gd name="connsiteY26" fmla="*/ 344357 h 860581"/>
                <a:gd name="connsiteX27" fmla="*/ 460435 w 1859450"/>
                <a:gd name="connsiteY27" fmla="*/ 306409 h 860581"/>
                <a:gd name="connsiteX28" fmla="*/ 457905 w 1859450"/>
                <a:gd name="connsiteY28" fmla="*/ 278581 h 860581"/>
                <a:gd name="connsiteX29" fmla="*/ 500913 w 1859450"/>
                <a:gd name="connsiteY29" fmla="*/ 245693 h 860581"/>
                <a:gd name="connsiteX30" fmla="*/ 538861 w 1859450"/>
                <a:gd name="connsiteY30" fmla="*/ 195095 h 860581"/>
                <a:gd name="connsiteX31" fmla="*/ 584399 w 1859450"/>
                <a:gd name="connsiteY31" fmla="*/ 187506 h 860581"/>
                <a:gd name="connsiteX32" fmla="*/ 612227 w 1859450"/>
                <a:gd name="connsiteY32" fmla="*/ 220394 h 860581"/>
                <a:gd name="connsiteX33" fmla="*/ 652705 w 1859450"/>
                <a:gd name="connsiteY33" fmla="*/ 200155 h 860581"/>
                <a:gd name="connsiteX34" fmla="*/ 685593 w 1859450"/>
                <a:gd name="connsiteY34" fmla="*/ 212804 h 860581"/>
                <a:gd name="connsiteX35" fmla="*/ 721011 w 1859450"/>
                <a:gd name="connsiteY35" fmla="*/ 207745 h 860581"/>
                <a:gd name="connsiteX36" fmla="*/ 733661 w 1859450"/>
                <a:gd name="connsiteY36" fmla="*/ 187506 h 860581"/>
                <a:gd name="connsiteX37" fmla="*/ 761489 w 1859450"/>
                <a:gd name="connsiteY37" fmla="*/ 210275 h 860581"/>
                <a:gd name="connsiteX38" fmla="*/ 774138 w 1859450"/>
                <a:gd name="connsiteY38" fmla="*/ 248222 h 860581"/>
                <a:gd name="connsiteX39" fmla="*/ 794377 w 1859450"/>
                <a:gd name="connsiteY39" fmla="*/ 276051 h 860581"/>
                <a:gd name="connsiteX40" fmla="*/ 844975 w 1859450"/>
                <a:gd name="connsiteY40" fmla="*/ 273521 h 860581"/>
                <a:gd name="connsiteX41" fmla="*/ 855094 w 1859450"/>
                <a:gd name="connsiteY41" fmla="*/ 258342 h 860581"/>
                <a:gd name="connsiteX42" fmla="*/ 877863 w 1859450"/>
                <a:gd name="connsiteY42" fmla="*/ 276051 h 860581"/>
                <a:gd name="connsiteX43" fmla="*/ 877863 w 1859450"/>
                <a:gd name="connsiteY43" fmla="*/ 283641 h 860581"/>
                <a:gd name="connsiteX44" fmla="*/ 913281 w 1859450"/>
                <a:gd name="connsiteY44" fmla="*/ 308939 h 860581"/>
                <a:gd name="connsiteX45" fmla="*/ 943639 w 1859450"/>
                <a:gd name="connsiteY45" fmla="*/ 306409 h 860581"/>
                <a:gd name="connsiteX46" fmla="*/ 961348 w 1859450"/>
                <a:gd name="connsiteY46" fmla="*/ 283641 h 860581"/>
                <a:gd name="connsiteX47" fmla="*/ 989177 w 1859450"/>
                <a:gd name="connsiteY47" fmla="*/ 283641 h 860581"/>
                <a:gd name="connsiteX48" fmla="*/ 1032185 w 1859450"/>
                <a:gd name="connsiteY48" fmla="*/ 296290 h 860581"/>
                <a:gd name="connsiteX49" fmla="*/ 1108081 w 1859450"/>
                <a:gd name="connsiteY49" fmla="*/ 217864 h 860581"/>
                <a:gd name="connsiteX50" fmla="*/ 1070133 w 1859450"/>
                <a:gd name="connsiteY50" fmla="*/ 182446 h 860581"/>
                <a:gd name="connsiteX51" fmla="*/ 1075192 w 1859450"/>
                <a:gd name="connsiteY51" fmla="*/ 162207 h 860581"/>
                <a:gd name="connsiteX52" fmla="*/ 1085312 w 1859450"/>
                <a:gd name="connsiteY52" fmla="*/ 78722 h 860581"/>
                <a:gd name="connsiteX53" fmla="*/ 1087842 w 1859450"/>
                <a:gd name="connsiteY53" fmla="*/ 58483 h 860581"/>
                <a:gd name="connsiteX54" fmla="*/ 1082782 w 1859450"/>
                <a:gd name="connsiteY54" fmla="*/ 2826 h 860581"/>
                <a:gd name="connsiteX55" fmla="*/ 1084086 w 1859450"/>
                <a:gd name="connsiteY55" fmla="*/ 0 h 860581"/>
                <a:gd name="connsiteX56" fmla="*/ 1146029 w 1859450"/>
                <a:gd name="connsiteY56" fmla="*/ 33184 h 860581"/>
                <a:gd name="connsiteX57" fmla="*/ 1189036 w 1859450"/>
                <a:gd name="connsiteY57" fmla="*/ 30654 h 860581"/>
                <a:gd name="connsiteX58" fmla="*/ 1219395 w 1859450"/>
                <a:gd name="connsiteY58" fmla="*/ 296 h 860581"/>
                <a:gd name="connsiteX59" fmla="*/ 1234574 w 1859450"/>
                <a:gd name="connsiteY59" fmla="*/ 30654 h 860581"/>
                <a:gd name="connsiteX60" fmla="*/ 1292761 w 1859450"/>
                <a:gd name="connsiteY60" fmla="*/ 35714 h 860581"/>
                <a:gd name="connsiteX61" fmla="*/ 1282641 w 1859450"/>
                <a:gd name="connsiteY61" fmla="*/ 61012 h 860581"/>
                <a:gd name="connsiteX62" fmla="*/ 1287701 w 1859450"/>
                <a:gd name="connsiteY62" fmla="*/ 83781 h 860581"/>
                <a:gd name="connsiteX63" fmla="*/ 1320589 w 1859450"/>
                <a:gd name="connsiteY63" fmla="*/ 96431 h 860581"/>
                <a:gd name="connsiteX64" fmla="*/ 1388895 w 1859450"/>
                <a:gd name="connsiteY64" fmla="*/ 83781 h 860581"/>
                <a:gd name="connsiteX65" fmla="*/ 1505269 w 1859450"/>
                <a:gd name="connsiteY65" fmla="*/ 111610 h 860581"/>
                <a:gd name="connsiteX66" fmla="*/ 1505269 w 1859450"/>
                <a:gd name="connsiteY66" fmla="*/ 139438 h 860581"/>
                <a:gd name="connsiteX67" fmla="*/ 1505269 w 1859450"/>
                <a:gd name="connsiteY67" fmla="*/ 159677 h 860581"/>
                <a:gd name="connsiteX68" fmla="*/ 1497680 w 1859450"/>
                <a:gd name="connsiteY68" fmla="*/ 215334 h 860581"/>
                <a:gd name="connsiteX69" fmla="*/ 1530568 w 1859450"/>
                <a:gd name="connsiteY69" fmla="*/ 230513 h 860581"/>
                <a:gd name="connsiteX70" fmla="*/ 1533098 w 1859450"/>
                <a:gd name="connsiteY70" fmla="*/ 253282 h 860581"/>
                <a:gd name="connsiteX71" fmla="*/ 1558396 w 1859450"/>
                <a:gd name="connsiteY71" fmla="*/ 253282 h 860581"/>
                <a:gd name="connsiteX72" fmla="*/ 1611524 w 1859450"/>
                <a:gd name="connsiteY72" fmla="*/ 260872 h 860581"/>
                <a:gd name="connsiteX73" fmla="*/ 1601404 w 1859450"/>
                <a:gd name="connsiteY73" fmla="*/ 230513 h 860581"/>
                <a:gd name="connsiteX74" fmla="*/ 1672240 w 1859450"/>
                <a:gd name="connsiteY74" fmla="*/ 230513 h 860581"/>
                <a:gd name="connsiteX75" fmla="*/ 1677300 w 1859450"/>
                <a:gd name="connsiteY75" fmla="*/ 164737 h 860581"/>
                <a:gd name="connsiteX76" fmla="*/ 1677300 w 1859450"/>
                <a:gd name="connsiteY76" fmla="*/ 119199 h 860581"/>
                <a:gd name="connsiteX77" fmla="*/ 1697539 w 1859450"/>
                <a:gd name="connsiteY77" fmla="*/ 101490 h 860581"/>
                <a:gd name="connsiteX78" fmla="*/ 1749155 w 1859450"/>
                <a:gd name="connsiteY78" fmla="*/ 103948 h 860581"/>
                <a:gd name="connsiteX79" fmla="*/ 1749823 w 1859450"/>
                <a:gd name="connsiteY79" fmla="*/ 104442 h 860581"/>
                <a:gd name="connsiteX80" fmla="*/ 1751930 w 1859450"/>
                <a:gd name="connsiteY80" fmla="*/ 142390 h 860581"/>
                <a:gd name="connsiteX81" fmla="*/ 1804636 w 1859450"/>
                <a:gd name="connsiteY81" fmla="*/ 199312 h 860581"/>
                <a:gd name="connsiteX82" fmla="*/ 1804636 w 1859450"/>
                <a:gd name="connsiteY82" fmla="*/ 264667 h 860581"/>
                <a:gd name="connsiteX83" fmla="*/ 1829935 w 1859450"/>
                <a:gd name="connsiteY83" fmla="*/ 289965 h 860581"/>
                <a:gd name="connsiteX84" fmla="*/ 1827826 w 1859450"/>
                <a:gd name="connsiteY84" fmla="*/ 374294 h 860581"/>
                <a:gd name="connsiteX85" fmla="*/ 1838368 w 1859450"/>
                <a:gd name="connsiteY85" fmla="*/ 397484 h 860581"/>
                <a:gd name="connsiteX86" fmla="*/ 1838368 w 1859450"/>
                <a:gd name="connsiteY86" fmla="*/ 416458 h 860581"/>
                <a:gd name="connsiteX87" fmla="*/ 1844692 w 1859450"/>
                <a:gd name="connsiteY87" fmla="*/ 435432 h 860581"/>
                <a:gd name="connsiteX88" fmla="*/ 1846801 w 1859450"/>
                <a:gd name="connsiteY88" fmla="*/ 528194 h 860581"/>
                <a:gd name="connsiteX89" fmla="*/ 1851017 w 1859450"/>
                <a:gd name="connsiteY89" fmla="*/ 557709 h 860581"/>
                <a:gd name="connsiteX90" fmla="*/ 1859450 w 1859450"/>
                <a:gd name="connsiteY90" fmla="*/ 601982 h 860581"/>
                <a:gd name="connsiteX91" fmla="*/ 1857343 w 1859450"/>
                <a:gd name="connsiteY91" fmla="*/ 648363 h 860581"/>
                <a:gd name="connsiteX92" fmla="*/ 1853125 w 1859450"/>
                <a:gd name="connsiteY92" fmla="*/ 675770 h 860581"/>
                <a:gd name="connsiteX93" fmla="*/ 1851017 w 1859450"/>
                <a:gd name="connsiteY93" fmla="*/ 709501 h 860581"/>
                <a:gd name="connsiteX94" fmla="*/ 1853125 w 1859450"/>
                <a:gd name="connsiteY94" fmla="*/ 728475 h 860581"/>
                <a:gd name="connsiteX95" fmla="*/ 1853125 w 1859450"/>
                <a:gd name="connsiteY95" fmla="*/ 751666 h 860581"/>
                <a:gd name="connsiteX96" fmla="*/ 1851017 w 1859450"/>
                <a:gd name="connsiteY96" fmla="*/ 770640 h 860581"/>
                <a:gd name="connsiteX97" fmla="*/ 1855234 w 1859450"/>
                <a:gd name="connsiteY97" fmla="*/ 785397 h 860581"/>
                <a:gd name="connsiteX98" fmla="*/ 1844692 w 1859450"/>
                <a:gd name="connsiteY98" fmla="*/ 827561 h 860581"/>
                <a:gd name="connsiteX99" fmla="*/ 1851017 w 1859450"/>
                <a:gd name="connsiteY99" fmla="*/ 840211 h 860581"/>
                <a:gd name="connsiteX100" fmla="*/ 1844227 w 1859450"/>
                <a:gd name="connsiteY100" fmla="*/ 860581 h 86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859450" h="860581">
                  <a:moveTo>
                    <a:pt x="15932" y="860581"/>
                  </a:moveTo>
                  <a:lnTo>
                    <a:pt x="20239" y="827561"/>
                  </a:lnTo>
                  <a:lnTo>
                    <a:pt x="30358" y="776964"/>
                  </a:lnTo>
                  <a:lnTo>
                    <a:pt x="27829" y="754195"/>
                  </a:lnTo>
                  <a:lnTo>
                    <a:pt x="12649" y="749136"/>
                  </a:lnTo>
                  <a:lnTo>
                    <a:pt x="0" y="726367"/>
                  </a:lnTo>
                  <a:lnTo>
                    <a:pt x="10120" y="683359"/>
                  </a:lnTo>
                  <a:lnTo>
                    <a:pt x="30358" y="675770"/>
                  </a:lnTo>
                  <a:lnTo>
                    <a:pt x="141672" y="660590"/>
                  </a:lnTo>
                  <a:lnTo>
                    <a:pt x="164441" y="655531"/>
                  </a:lnTo>
                  <a:lnTo>
                    <a:pt x="189740" y="660590"/>
                  </a:lnTo>
                  <a:lnTo>
                    <a:pt x="204919" y="647941"/>
                  </a:lnTo>
                  <a:lnTo>
                    <a:pt x="209979" y="597344"/>
                  </a:lnTo>
                  <a:lnTo>
                    <a:pt x="252986" y="589754"/>
                  </a:lnTo>
                  <a:lnTo>
                    <a:pt x="275755" y="612523"/>
                  </a:lnTo>
                  <a:lnTo>
                    <a:pt x="295994" y="594814"/>
                  </a:lnTo>
                  <a:lnTo>
                    <a:pt x="344062" y="592284"/>
                  </a:lnTo>
                  <a:lnTo>
                    <a:pt x="371890" y="612523"/>
                  </a:lnTo>
                  <a:lnTo>
                    <a:pt x="387069" y="582165"/>
                  </a:lnTo>
                  <a:lnTo>
                    <a:pt x="376950" y="561926"/>
                  </a:lnTo>
                  <a:lnTo>
                    <a:pt x="369360" y="536627"/>
                  </a:lnTo>
                  <a:lnTo>
                    <a:pt x="356711" y="488560"/>
                  </a:lnTo>
                  <a:lnTo>
                    <a:pt x="351651" y="473380"/>
                  </a:lnTo>
                  <a:lnTo>
                    <a:pt x="356711" y="420253"/>
                  </a:lnTo>
                  <a:lnTo>
                    <a:pt x="382010" y="412664"/>
                  </a:lnTo>
                  <a:lnTo>
                    <a:pt x="417428" y="364596"/>
                  </a:lnTo>
                  <a:lnTo>
                    <a:pt x="417428" y="344357"/>
                  </a:lnTo>
                  <a:lnTo>
                    <a:pt x="460435" y="306409"/>
                  </a:lnTo>
                  <a:lnTo>
                    <a:pt x="457905" y="278581"/>
                  </a:lnTo>
                  <a:lnTo>
                    <a:pt x="500913" y="245693"/>
                  </a:lnTo>
                  <a:lnTo>
                    <a:pt x="538861" y="195095"/>
                  </a:lnTo>
                  <a:lnTo>
                    <a:pt x="584399" y="187506"/>
                  </a:lnTo>
                  <a:lnTo>
                    <a:pt x="612227" y="220394"/>
                  </a:lnTo>
                  <a:lnTo>
                    <a:pt x="652705" y="200155"/>
                  </a:lnTo>
                  <a:lnTo>
                    <a:pt x="685593" y="212804"/>
                  </a:lnTo>
                  <a:lnTo>
                    <a:pt x="721011" y="207745"/>
                  </a:lnTo>
                  <a:lnTo>
                    <a:pt x="733661" y="187506"/>
                  </a:lnTo>
                  <a:lnTo>
                    <a:pt x="761489" y="210275"/>
                  </a:lnTo>
                  <a:lnTo>
                    <a:pt x="774138" y="248222"/>
                  </a:lnTo>
                  <a:lnTo>
                    <a:pt x="794377" y="276051"/>
                  </a:lnTo>
                  <a:lnTo>
                    <a:pt x="844975" y="273521"/>
                  </a:lnTo>
                  <a:lnTo>
                    <a:pt x="855094" y="258342"/>
                  </a:lnTo>
                  <a:lnTo>
                    <a:pt x="877863" y="276051"/>
                  </a:lnTo>
                  <a:lnTo>
                    <a:pt x="877863" y="283641"/>
                  </a:lnTo>
                  <a:lnTo>
                    <a:pt x="913281" y="308939"/>
                  </a:lnTo>
                  <a:lnTo>
                    <a:pt x="943639" y="306409"/>
                  </a:lnTo>
                  <a:lnTo>
                    <a:pt x="961348" y="283641"/>
                  </a:lnTo>
                  <a:lnTo>
                    <a:pt x="989177" y="283641"/>
                  </a:lnTo>
                  <a:lnTo>
                    <a:pt x="1032185" y="296290"/>
                  </a:lnTo>
                  <a:lnTo>
                    <a:pt x="1108081" y="217864"/>
                  </a:lnTo>
                  <a:lnTo>
                    <a:pt x="1070133" y="182446"/>
                  </a:lnTo>
                  <a:lnTo>
                    <a:pt x="1075192" y="162207"/>
                  </a:lnTo>
                  <a:lnTo>
                    <a:pt x="1085312" y="78722"/>
                  </a:lnTo>
                  <a:lnTo>
                    <a:pt x="1087842" y="58483"/>
                  </a:lnTo>
                  <a:lnTo>
                    <a:pt x="1082782" y="2826"/>
                  </a:lnTo>
                  <a:lnTo>
                    <a:pt x="1084086" y="0"/>
                  </a:lnTo>
                  <a:lnTo>
                    <a:pt x="1146029" y="33184"/>
                  </a:lnTo>
                  <a:lnTo>
                    <a:pt x="1189036" y="30654"/>
                  </a:lnTo>
                  <a:lnTo>
                    <a:pt x="1219395" y="296"/>
                  </a:lnTo>
                  <a:lnTo>
                    <a:pt x="1234574" y="30654"/>
                  </a:lnTo>
                  <a:lnTo>
                    <a:pt x="1292761" y="35714"/>
                  </a:lnTo>
                  <a:lnTo>
                    <a:pt x="1282641" y="61012"/>
                  </a:lnTo>
                  <a:lnTo>
                    <a:pt x="1287701" y="83781"/>
                  </a:lnTo>
                  <a:lnTo>
                    <a:pt x="1320589" y="96431"/>
                  </a:lnTo>
                  <a:lnTo>
                    <a:pt x="1388895" y="83781"/>
                  </a:lnTo>
                  <a:lnTo>
                    <a:pt x="1505269" y="111610"/>
                  </a:lnTo>
                  <a:lnTo>
                    <a:pt x="1505269" y="139438"/>
                  </a:lnTo>
                  <a:lnTo>
                    <a:pt x="1505269" y="159677"/>
                  </a:lnTo>
                  <a:lnTo>
                    <a:pt x="1497680" y="215334"/>
                  </a:lnTo>
                  <a:lnTo>
                    <a:pt x="1530568" y="230513"/>
                  </a:lnTo>
                  <a:lnTo>
                    <a:pt x="1533098" y="253282"/>
                  </a:lnTo>
                  <a:lnTo>
                    <a:pt x="1558396" y="253282"/>
                  </a:lnTo>
                  <a:lnTo>
                    <a:pt x="1611524" y="260872"/>
                  </a:lnTo>
                  <a:lnTo>
                    <a:pt x="1601404" y="230513"/>
                  </a:lnTo>
                  <a:lnTo>
                    <a:pt x="1672240" y="230513"/>
                  </a:lnTo>
                  <a:lnTo>
                    <a:pt x="1677300" y="164737"/>
                  </a:lnTo>
                  <a:lnTo>
                    <a:pt x="1677300" y="119199"/>
                  </a:lnTo>
                  <a:lnTo>
                    <a:pt x="1697539" y="101490"/>
                  </a:lnTo>
                  <a:lnTo>
                    <a:pt x="1749155" y="103948"/>
                  </a:lnTo>
                  <a:lnTo>
                    <a:pt x="1749823" y="104442"/>
                  </a:lnTo>
                  <a:lnTo>
                    <a:pt x="1751930" y="142390"/>
                  </a:lnTo>
                  <a:lnTo>
                    <a:pt x="1804636" y="199312"/>
                  </a:lnTo>
                  <a:lnTo>
                    <a:pt x="1804636" y="264667"/>
                  </a:lnTo>
                  <a:lnTo>
                    <a:pt x="1829935" y="289965"/>
                  </a:lnTo>
                  <a:lnTo>
                    <a:pt x="1827826" y="374294"/>
                  </a:lnTo>
                  <a:lnTo>
                    <a:pt x="1838368" y="397484"/>
                  </a:lnTo>
                  <a:lnTo>
                    <a:pt x="1838368" y="416458"/>
                  </a:lnTo>
                  <a:lnTo>
                    <a:pt x="1844692" y="435432"/>
                  </a:lnTo>
                  <a:lnTo>
                    <a:pt x="1846801" y="528194"/>
                  </a:lnTo>
                  <a:lnTo>
                    <a:pt x="1851017" y="557709"/>
                  </a:lnTo>
                  <a:lnTo>
                    <a:pt x="1859450" y="601982"/>
                  </a:lnTo>
                  <a:lnTo>
                    <a:pt x="1857343" y="648363"/>
                  </a:lnTo>
                  <a:lnTo>
                    <a:pt x="1853125" y="675770"/>
                  </a:lnTo>
                  <a:lnTo>
                    <a:pt x="1851017" y="709501"/>
                  </a:lnTo>
                  <a:lnTo>
                    <a:pt x="1853125" y="728475"/>
                  </a:lnTo>
                  <a:lnTo>
                    <a:pt x="1853125" y="751666"/>
                  </a:lnTo>
                  <a:lnTo>
                    <a:pt x="1851017" y="770640"/>
                  </a:lnTo>
                  <a:lnTo>
                    <a:pt x="1855234" y="785397"/>
                  </a:lnTo>
                  <a:lnTo>
                    <a:pt x="1844692" y="827561"/>
                  </a:lnTo>
                  <a:lnTo>
                    <a:pt x="1851017" y="840211"/>
                  </a:lnTo>
                  <a:lnTo>
                    <a:pt x="1844227" y="860581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D814036-0831-77BE-6C5A-A9350CC2FE6F}"/>
                </a:ext>
              </a:extLst>
            </p:cNvPr>
            <p:cNvSpPr/>
            <p:nvPr/>
          </p:nvSpPr>
          <p:spPr>
            <a:xfrm>
              <a:off x="3375866" y="4840263"/>
              <a:ext cx="1507528" cy="1590814"/>
            </a:xfrm>
            <a:custGeom>
              <a:avLst/>
              <a:gdLst>
                <a:gd name="connsiteX0" fmla="*/ 1157032 w 1507528"/>
                <a:gd name="connsiteY0" fmla="*/ 0 h 1590814"/>
                <a:gd name="connsiteX1" fmla="*/ 1214064 w 1507528"/>
                <a:gd name="connsiteY1" fmla="*/ 29756 h 1590814"/>
                <a:gd name="connsiteX2" fmla="*/ 1239362 w 1507528"/>
                <a:gd name="connsiteY2" fmla="*/ 19636 h 1590814"/>
                <a:gd name="connsiteX3" fmla="*/ 1249482 w 1507528"/>
                <a:gd name="connsiteY3" fmla="*/ 39875 h 1590814"/>
                <a:gd name="connsiteX4" fmla="*/ 1284900 w 1507528"/>
                <a:gd name="connsiteY4" fmla="*/ 47465 h 1590814"/>
                <a:gd name="connsiteX5" fmla="*/ 1307669 w 1507528"/>
                <a:gd name="connsiteY5" fmla="*/ 47465 h 1590814"/>
                <a:gd name="connsiteX6" fmla="*/ 1338027 w 1507528"/>
                <a:gd name="connsiteY6" fmla="*/ 62644 h 1590814"/>
                <a:gd name="connsiteX7" fmla="*/ 1320318 w 1507528"/>
                <a:gd name="connsiteY7" fmla="*/ 82883 h 1590814"/>
                <a:gd name="connsiteX8" fmla="*/ 1332967 w 1507528"/>
                <a:gd name="connsiteY8" fmla="*/ 105652 h 1590814"/>
                <a:gd name="connsiteX9" fmla="*/ 1325378 w 1507528"/>
                <a:gd name="connsiteY9" fmla="*/ 161309 h 1590814"/>
                <a:gd name="connsiteX10" fmla="*/ 1315258 w 1507528"/>
                <a:gd name="connsiteY10" fmla="*/ 173958 h 1590814"/>
                <a:gd name="connsiteX11" fmla="*/ 1315258 w 1507528"/>
                <a:gd name="connsiteY11" fmla="*/ 199257 h 1590814"/>
                <a:gd name="connsiteX12" fmla="*/ 1335497 w 1507528"/>
                <a:gd name="connsiteY12" fmla="*/ 191667 h 1590814"/>
                <a:gd name="connsiteX13" fmla="*/ 1338027 w 1507528"/>
                <a:gd name="connsiteY13" fmla="*/ 222025 h 1590814"/>
                <a:gd name="connsiteX14" fmla="*/ 1386095 w 1507528"/>
                <a:gd name="connsiteY14" fmla="*/ 249854 h 1590814"/>
                <a:gd name="connsiteX15" fmla="*/ 1416453 w 1507528"/>
                <a:gd name="connsiteY15" fmla="*/ 242264 h 1590814"/>
                <a:gd name="connsiteX16" fmla="*/ 1456931 w 1507528"/>
                <a:gd name="connsiteY16" fmla="*/ 265033 h 1590814"/>
                <a:gd name="connsiteX17" fmla="*/ 1494879 w 1507528"/>
                <a:gd name="connsiteY17" fmla="*/ 308041 h 1590814"/>
                <a:gd name="connsiteX18" fmla="*/ 1504998 w 1507528"/>
                <a:gd name="connsiteY18" fmla="*/ 318160 h 1590814"/>
                <a:gd name="connsiteX19" fmla="*/ 1507528 w 1507528"/>
                <a:gd name="connsiteY19" fmla="*/ 345989 h 1590814"/>
                <a:gd name="connsiteX20" fmla="*/ 1487289 w 1507528"/>
                <a:gd name="connsiteY20" fmla="*/ 363698 h 1590814"/>
                <a:gd name="connsiteX21" fmla="*/ 1474640 w 1507528"/>
                <a:gd name="connsiteY21" fmla="*/ 401646 h 1590814"/>
                <a:gd name="connsiteX22" fmla="*/ 1424043 w 1507528"/>
                <a:gd name="connsiteY22" fmla="*/ 429474 h 1590814"/>
                <a:gd name="connsiteX23" fmla="*/ 1398744 w 1507528"/>
                <a:gd name="connsiteY23" fmla="*/ 452243 h 1590814"/>
                <a:gd name="connsiteX24" fmla="*/ 1363326 w 1507528"/>
                <a:gd name="connsiteY24" fmla="*/ 447183 h 1590814"/>
                <a:gd name="connsiteX25" fmla="*/ 1322848 w 1507528"/>
                <a:gd name="connsiteY25" fmla="*/ 439594 h 1590814"/>
                <a:gd name="connsiteX26" fmla="*/ 1307669 w 1507528"/>
                <a:gd name="connsiteY26" fmla="*/ 442124 h 1590814"/>
                <a:gd name="connsiteX27" fmla="*/ 1307669 w 1507528"/>
                <a:gd name="connsiteY27" fmla="*/ 452243 h 1590814"/>
                <a:gd name="connsiteX28" fmla="*/ 1287430 w 1507528"/>
                <a:gd name="connsiteY28" fmla="*/ 477542 h 1590814"/>
                <a:gd name="connsiteX29" fmla="*/ 1297549 w 1507528"/>
                <a:gd name="connsiteY29" fmla="*/ 500311 h 1590814"/>
                <a:gd name="connsiteX30" fmla="*/ 1295019 w 1507528"/>
                <a:gd name="connsiteY30" fmla="*/ 555968 h 1590814"/>
                <a:gd name="connsiteX31" fmla="*/ 1284900 w 1507528"/>
                <a:gd name="connsiteY31" fmla="*/ 576207 h 1590814"/>
                <a:gd name="connsiteX32" fmla="*/ 1297549 w 1507528"/>
                <a:gd name="connsiteY32" fmla="*/ 598975 h 1590814"/>
                <a:gd name="connsiteX33" fmla="*/ 1297549 w 1507528"/>
                <a:gd name="connsiteY33" fmla="*/ 621744 h 1590814"/>
                <a:gd name="connsiteX34" fmla="*/ 1282370 w 1507528"/>
                <a:gd name="connsiteY34" fmla="*/ 647043 h 1590814"/>
                <a:gd name="connsiteX35" fmla="*/ 1259601 w 1507528"/>
                <a:gd name="connsiteY35" fmla="*/ 649573 h 1590814"/>
                <a:gd name="connsiteX36" fmla="*/ 1259601 w 1507528"/>
                <a:gd name="connsiteY36" fmla="*/ 697640 h 1590814"/>
                <a:gd name="connsiteX37" fmla="*/ 1246952 w 1507528"/>
                <a:gd name="connsiteY37" fmla="*/ 712819 h 1590814"/>
                <a:gd name="connsiteX38" fmla="*/ 1249482 w 1507528"/>
                <a:gd name="connsiteY38" fmla="*/ 733058 h 1590814"/>
                <a:gd name="connsiteX39" fmla="*/ 1252012 w 1507528"/>
                <a:gd name="connsiteY39" fmla="*/ 748237 h 1590814"/>
                <a:gd name="connsiteX40" fmla="*/ 1234303 w 1507528"/>
                <a:gd name="connsiteY40" fmla="*/ 788715 h 1590814"/>
                <a:gd name="connsiteX41" fmla="*/ 1234303 w 1507528"/>
                <a:gd name="connsiteY41" fmla="*/ 806424 h 1590814"/>
                <a:gd name="connsiteX42" fmla="*/ 1239362 w 1507528"/>
                <a:gd name="connsiteY42" fmla="*/ 831723 h 1590814"/>
                <a:gd name="connsiteX43" fmla="*/ 1264661 w 1507528"/>
                <a:gd name="connsiteY43" fmla="*/ 869671 h 1590814"/>
                <a:gd name="connsiteX44" fmla="*/ 1300079 w 1507528"/>
                <a:gd name="connsiteY44" fmla="*/ 892440 h 1590814"/>
                <a:gd name="connsiteX45" fmla="*/ 1315258 w 1507528"/>
                <a:gd name="connsiteY45" fmla="*/ 889910 h 1590814"/>
                <a:gd name="connsiteX46" fmla="*/ 1345617 w 1507528"/>
                <a:gd name="connsiteY46" fmla="*/ 925328 h 1590814"/>
                <a:gd name="connsiteX47" fmla="*/ 1307669 w 1507528"/>
                <a:gd name="connsiteY47" fmla="*/ 975925 h 1590814"/>
                <a:gd name="connsiteX48" fmla="*/ 1264661 w 1507528"/>
                <a:gd name="connsiteY48" fmla="*/ 1008814 h 1590814"/>
                <a:gd name="connsiteX49" fmla="*/ 1267191 w 1507528"/>
                <a:gd name="connsiteY49" fmla="*/ 1036642 h 1590814"/>
                <a:gd name="connsiteX50" fmla="*/ 1224183 w 1507528"/>
                <a:gd name="connsiteY50" fmla="*/ 1074590 h 1590814"/>
                <a:gd name="connsiteX51" fmla="*/ 1224183 w 1507528"/>
                <a:gd name="connsiteY51" fmla="*/ 1094829 h 1590814"/>
                <a:gd name="connsiteX52" fmla="*/ 1188765 w 1507528"/>
                <a:gd name="connsiteY52" fmla="*/ 1142896 h 1590814"/>
                <a:gd name="connsiteX53" fmla="*/ 1163466 w 1507528"/>
                <a:gd name="connsiteY53" fmla="*/ 1150486 h 1590814"/>
                <a:gd name="connsiteX54" fmla="*/ 1158407 w 1507528"/>
                <a:gd name="connsiteY54" fmla="*/ 1203613 h 1590814"/>
                <a:gd name="connsiteX55" fmla="*/ 1163466 w 1507528"/>
                <a:gd name="connsiteY55" fmla="*/ 1218792 h 1590814"/>
                <a:gd name="connsiteX56" fmla="*/ 1176116 w 1507528"/>
                <a:gd name="connsiteY56" fmla="*/ 1266860 h 1590814"/>
                <a:gd name="connsiteX57" fmla="*/ 1183705 w 1507528"/>
                <a:gd name="connsiteY57" fmla="*/ 1292158 h 1590814"/>
                <a:gd name="connsiteX58" fmla="*/ 1193825 w 1507528"/>
                <a:gd name="connsiteY58" fmla="*/ 1312397 h 1590814"/>
                <a:gd name="connsiteX59" fmla="*/ 1178646 w 1507528"/>
                <a:gd name="connsiteY59" fmla="*/ 1342756 h 1590814"/>
                <a:gd name="connsiteX60" fmla="*/ 1150817 w 1507528"/>
                <a:gd name="connsiteY60" fmla="*/ 1322517 h 1590814"/>
                <a:gd name="connsiteX61" fmla="*/ 1102750 w 1507528"/>
                <a:gd name="connsiteY61" fmla="*/ 1325047 h 1590814"/>
                <a:gd name="connsiteX62" fmla="*/ 1082511 w 1507528"/>
                <a:gd name="connsiteY62" fmla="*/ 1342756 h 1590814"/>
                <a:gd name="connsiteX63" fmla="*/ 1059742 w 1507528"/>
                <a:gd name="connsiteY63" fmla="*/ 1319987 h 1590814"/>
                <a:gd name="connsiteX64" fmla="*/ 1016734 w 1507528"/>
                <a:gd name="connsiteY64" fmla="*/ 1327577 h 1590814"/>
                <a:gd name="connsiteX65" fmla="*/ 1011675 w 1507528"/>
                <a:gd name="connsiteY65" fmla="*/ 1378174 h 1590814"/>
                <a:gd name="connsiteX66" fmla="*/ 996495 w 1507528"/>
                <a:gd name="connsiteY66" fmla="*/ 1390823 h 1590814"/>
                <a:gd name="connsiteX67" fmla="*/ 971197 w 1507528"/>
                <a:gd name="connsiteY67" fmla="*/ 1385763 h 1590814"/>
                <a:gd name="connsiteX68" fmla="*/ 948428 w 1507528"/>
                <a:gd name="connsiteY68" fmla="*/ 1390823 h 1590814"/>
                <a:gd name="connsiteX69" fmla="*/ 837114 w 1507528"/>
                <a:gd name="connsiteY69" fmla="*/ 1406002 h 1590814"/>
                <a:gd name="connsiteX70" fmla="*/ 816875 w 1507528"/>
                <a:gd name="connsiteY70" fmla="*/ 1413592 h 1590814"/>
                <a:gd name="connsiteX71" fmla="*/ 806755 w 1507528"/>
                <a:gd name="connsiteY71" fmla="*/ 1456600 h 1590814"/>
                <a:gd name="connsiteX72" fmla="*/ 819405 w 1507528"/>
                <a:gd name="connsiteY72" fmla="*/ 1479368 h 1590814"/>
                <a:gd name="connsiteX73" fmla="*/ 834584 w 1507528"/>
                <a:gd name="connsiteY73" fmla="*/ 1484428 h 1590814"/>
                <a:gd name="connsiteX74" fmla="*/ 837114 w 1507528"/>
                <a:gd name="connsiteY74" fmla="*/ 1507197 h 1590814"/>
                <a:gd name="connsiteX75" fmla="*/ 826995 w 1507528"/>
                <a:gd name="connsiteY75" fmla="*/ 1557794 h 1590814"/>
                <a:gd name="connsiteX76" fmla="*/ 822688 w 1507528"/>
                <a:gd name="connsiteY76" fmla="*/ 1590814 h 1590814"/>
                <a:gd name="connsiteX77" fmla="*/ 0 w 1507528"/>
                <a:gd name="connsiteY77" fmla="*/ 1590814 h 1590814"/>
                <a:gd name="connsiteX78" fmla="*/ 6686 w 1507528"/>
                <a:gd name="connsiteY78" fmla="*/ 1581512 h 1590814"/>
                <a:gd name="connsiteX79" fmla="*/ 85744 w 1507528"/>
                <a:gd name="connsiteY79" fmla="*/ 1526171 h 1590814"/>
                <a:gd name="connsiteX80" fmla="*/ 137923 w 1507528"/>
                <a:gd name="connsiteY80" fmla="*/ 1500872 h 1590814"/>
                <a:gd name="connsiteX81" fmla="*/ 177451 w 1507528"/>
                <a:gd name="connsiteY81" fmla="*/ 1440788 h 1590814"/>
                <a:gd name="connsiteX82" fmla="*/ 204332 w 1507528"/>
                <a:gd name="connsiteY82" fmla="*/ 1372798 h 1590814"/>
                <a:gd name="connsiteX83" fmla="*/ 237536 w 1507528"/>
                <a:gd name="connsiteY83" fmla="*/ 1344337 h 1590814"/>
                <a:gd name="connsiteX84" fmla="*/ 243861 w 1507528"/>
                <a:gd name="connsiteY84" fmla="*/ 1320619 h 1590814"/>
                <a:gd name="connsiteX85" fmla="*/ 289715 w 1507528"/>
                <a:gd name="connsiteY85" fmla="*/ 1273184 h 1590814"/>
                <a:gd name="connsiteX86" fmla="*/ 311850 w 1507528"/>
                <a:gd name="connsiteY86" fmla="*/ 1246305 h 1590814"/>
                <a:gd name="connsiteX87" fmla="*/ 322919 w 1507528"/>
                <a:gd name="connsiteY87" fmla="*/ 1221006 h 1590814"/>
                <a:gd name="connsiteX88" fmla="*/ 352961 w 1507528"/>
                <a:gd name="connsiteY88" fmla="*/ 1181476 h 1590814"/>
                <a:gd name="connsiteX89" fmla="*/ 365611 w 1507528"/>
                <a:gd name="connsiteY89" fmla="*/ 1129299 h 1590814"/>
                <a:gd name="connsiteX90" fmla="*/ 383002 w 1507528"/>
                <a:gd name="connsiteY90" fmla="*/ 1059727 h 1590814"/>
                <a:gd name="connsiteX91" fmla="*/ 383002 w 1507528"/>
                <a:gd name="connsiteY91" fmla="*/ 1043916 h 1590814"/>
                <a:gd name="connsiteX92" fmla="*/ 381952 w 1507528"/>
                <a:gd name="connsiteY92" fmla="*/ 1035982 h 1590814"/>
                <a:gd name="connsiteX93" fmla="*/ 422532 w 1507528"/>
                <a:gd name="connsiteY93" fmla="*/ 944302 h 1590814"/>
                <a:gd name="connsiteX94" fmla="*/ 492104 w 1507528"/>
                <a:gd name="connsiteY94" fmla="*/ 882636 h 1590814"/>
                <a:gd name="connsiteX95" fmla="*/ 580649 w 1507528"/>
                <a:gd name="connsiteY95" fmla="*/ 832039 h 1590814"/>
                <a:gd name="connsiteX96" fmla="*/ 670775 w 1507528"/>
                <a:gd name="connsiteY96" fmla="*/ 764049 h 1590814"/>
                <a:gd name="connsiteX97" fmla="*/ 740347 w 1507528"/>
                <a:gd name="connsiteY97" fmla="*/ 740332 h 1590814"/>
                <a:gd name="connsiteX98" fmla="*/ 809918 w 1507528"/>
                <a:gd name="connsiteY98" fmla="*/ 722939 h 1590814"/>
                <a:gd name="connsiteX99" fmla="*/ 835216 w 1507528"/>
                <a:gd name="connsiteY99" fmla="*/ 688153 h 1590814"/>
                <a:gd name="connsiteX100" fmla="*/ 846285 w 1507528"/>
                <a:gd name="connsiteY100" fmla="*/ 686572 h 1590814"/>
                <a:gd name="connsiteX101" fmla="*/ 888975 w 1507528"/>
                <a:gd name="connsiteY101" fmla="*/ 666017 h 1590814"/>
                <a:gd name="connsiteX102" fmla="*/ 952223 w 1507528"/>
                <a:gd name="connsiteY102" fmla="*/ 598027 h 1590814"/>
                <a:gd name="connsiteX103" fmla="*/ 1009145 w 1507528"/>
                <a:gd name="connsiteY103" fmla="*/ 520550 h 1590814"/>
                <a:gd name="connsiteX104" fmla="*/ 1036025 w 1507528"/>
                <a:gd name="connsiteY104" fmla="*/ 458885 h 1590814"/>
                <a:gd name="connsiteX105" fmla="*/ 1036025 w 1507528"/>
                <a:gd name="connsiteY105" fmla="*/ 428842 h 1590814"/>
                <a:gd name="connsiteX106" fmla="*/ 1054998 w 1507528"/>
                <a:gd name="connsiteY106" fmla="*/ 392475 h 1590814"/>
                <a:gd name="connsiteX107" fmla="*/ 1056580 w 1507528"/>
                <a:gd name="connsiteY107" fmla="*/ 190086 h 1590814"/>
                <a:gd name="connsiteX0" fmla="*/ 1157032 w 1507528"/>
                <a:gd name="connsiteY0" fmla="*/ 0 h 1758657"/>
                <a:gd name="connsiteX1" fmla="*/ 1214064 w 1507528"/>
                <a:gd name="connsiteY1" fmla="*/ 29756 h 1758657"/>
                <a:gd name="connsiteX2" fmla="*/ 1239362 w 1507528"/>
                <a:gd name="connsiteY2" fmla="*/ 19636 h 1758657"/>
                <a:gd name="connsiteX3" fmla="*/ 1249482 w 1507528"/>
                <a:gd name="connsiteY3" fmla="*/ 39875 h 1758657"/>
                <a:gd name="connsiteX4" fmla="*/ 1284900 w 1507528"/>
                <a:gd name="connsiteY4" fmla="*/ 47465 h 1758657"/>
                <a:gd name="connsiteX5" fmla="*/ 1307669 w 1507528"/>
                <a:gd name="connsiteY5" fmla="*/ 47465 h 1758657"/>
                <a:gd name="connsiteX6" fmla="*/ 1338027 w 1507528"/>
                <a:gd name="connsiteY6" fmla="*/ 62644 h 1758657"/>
                <a:gd name="connsiteX7" fmla="*/ 1320318 w 1507528"/>
                <a:gd name="connsiteY7" fmla="*/ 82883 h 1758657"/>
                <a:gd name="connsiteX8" fmla="*/ 1332967 w 1507528"/>
                <a:gd name="connsiteY8" fmla="*/ 105652 h 1758657"/>
                <a:gd name="connsiteX9" fmla="*/ 1325378 w 1507528"/>
                <a:gd name="connsiteY9" fmla="*/ 161309 h 1758657"/>
                <a:gd name="connsiteX10" fmla="*/ 1315258 w 1507528"/>
                <a:gd name="connsiteY10" fmla="*/ 173958 h 1758657"/>
                <a:gd name="connsiteX11" fmla="*/ 1315258 w 1507528"/>
                <a:gd name="connsiteY11" fmla="*/ 199257 h 1758657"/>
                <a:gd name="connsiteX12" fmla="*/ 1335497 w 1507528"/>
                <a:gd name="connsiteY12" fmla="*/ 191667 h 1758657"/>
                <a:gd name="connsiteX13" fmla="*/ 1338027 w 1507528"/>
                <a:gd name="connsiteY13" fmla="*/ 222025 h 1758657"/>
                <a:gd name="connsiteX14" fmla="*/ 1386095 w 1507528"/>
                <a:gd name="connsiteY14" fmla="*/ 249854 h 1758657"/>
                <a:gd name="connsiteX15" fmla="*/ 1416453 w 1507528"/>
                <a:gd name="connsiteY15" fmla="*/ 242264 h 1758657"/>
                <a:gd name="connsiteX16" fmla="*/ 1456931 w 1507528"/>
                <a:gd name="connsiteY16" fmla="*/ 265033 h 1758657"/>
                <a:gd name="connsiteX17" fmla="*/ 1494879 w 1507528"/>
                <a:gd name="connsiteY17" fmla="*/ 308041 h 1758657"/>
                <a:gd name="connsiteX18" fmla="*/ 1504998 w 1507528"/>
                <a:gd name="connsiteY18" fmla="*/ 318160 h 1758657"/>
                <a:gd name="connsiteX19" fmla="*/ 1507528 w 1507528"/>
                <a:gd name="connsiteY19" fmla="*/ 345989 h 1758657"/>
                <a:gd name="connsiteX20" fmla="*/ 1487289 w 1507528"/>
                <a:gd name="connsiteY20" fmla="*/ 363698 h 1758657"/>
                <a:gd name="connsiteX21" fmla="*/ 1474640 w 1507528"/>
                <a:gd name="connsiteY21" fmla="*/ 401646 h 1758657"/>
                <a:gd name="connsiteX22" fmla="*/ 1424043 w 1507528"/>
                <a:gd name="connsiteY22" fmla="*/ 429474 h 1758657"/>
                <a:gd name="connsiteX23" fmla="*/ 1398744 w 1507528"/>
                <a:gd name="connsiteY23" fmla="*/ 452243 h 1758657"/>
                <a:gd name="connsiteX24" fmla="*/ 1363326 w 1507528"/>
                <a:gd name="connsiteY24" fmla="*/ 447183 h 1758657"/>
                <a:gd name="connsiteX25" fmla="*/ 1322848 w 1507528"/>
                <a:gd name="connsiteY25" fmla="*/ 439594 h 1758657"/>
                <a:gd name="connsiteX26" fmla="*/ 1307669 w 1507528"/>
                <a:gd name="connsiteY26" fmla="*/ 442124 h 1758657"/>
                <a:gd name="connsiteX27" fmla="*/ 1307669 w 1507528"/>
                <a:gd name="connsiteY27" fmla="*/ 452243 h 1758657"/>
                <a:gd name="connsiteX28" fmla="*/ 1287430 w 1507528"/>
                <a:gd name="connsiteY28" fmla="*/ 477542 h 1758657"/>
                <a:gd name="connsiteX29" fmla="*/ 1297549 w 1507528"/>
                <a:gd name="connsiteY29" fmla="*/ 500311 h 1758657"/>
                <a:gd name="connsiteX30" fmla="*/ 1295019 w 1507528"/>
                <a:gd name="connsiteY30" fmla="*/ 555968 h 1758657"/>
                <a:gd name="connsiteX31" fmla="*/ 1284900 w 1507528"/>
                <a:gd name="connsiteY31" fmla="*/ 576207 h 1758657"/>
                <a:gd name="connsiteX32" fmla="*/ 1297549 w 1507528"/>
                <a:gd name="connsiteY32" fmla="*/ 598975 h 1758657"/>
                <a:gd name="connsiteX33" fmla="*/ 1297549 w 1507528"/>
                <a:gd name="connsiteY33" fmla="*/ 621744 h 1758657"/>
                <a:gd name="connsiteX34" fmla="*/ 1282370 w 1507528"/>
                <a:gd name="connsiteY34" fmla="*/ 647043 h 1758657"/>
                <a:gd name="connsiteX35" fmla="*/ 1259601 w 1507528"/>
                <a:gd name="connsiteY35" fmla="*/ 649573 h 1758657"/>
                <a:gd name="connsiteX36" fmla="*/ 1259601 w 1507528"/>
                <a:gd name="connsiteY36" fmla="*/ 697640 h 1758657"/>
                <a:gd name="connsiteX37" fmla="*/ 1246952 w 1507528"/>
                <a:gd name="connsiteY37" fmla="*/ 712819 h 1758657"/>
                <a:gd name="connsiteX38" fmla="*/ 1249482 w 1507528"/>
                <a:gd name="connsiteY38" fmla="*/ 733058 h 1758657"/>
                <a:gd name="connsiteX39" fmla="*/ 1252012 w 1507528"/>
                <a:gd name="connsiteY39" fmla="*/ 748237 h 1758657"/>
                <a:gd name="connsiteX40" fmla="*/ 1234303 w 1507528"/>
                <a:gd name="connsiteY40" fmla="*/ 788715 h 1758657"/>
                <a:gd name="connsiteX41" fmla="*/ 1234303 w 1507528"/>
                <a:gd name="connsiteY41" fmla="*/ 806424 h 1758657"/>
                <a:gd name="connsiteX42" fmla="*/ 1239362 w 1507528"/>
                <a:gd name="connsiteY42" fmla="*/ 831723 h 1758657"/>
                <a:gd name="connsiteX43" fmla="*/ 1264661 w 1507528"/>
                <a:gd name="connsiteY43" fmla="*/ 869671 h 1758657"/>
                <a:gd name="connsiteX44" fmla="*/ 1300079 w 1507528"/>
                <a:gd name="connsiteY44" fmla="*/ 892440 h 1758657"/>
                <a:gd name="connsiteX45" fmla="*/ 1315258 w 1507528"/>
                <a:gd name="connsiteY45" fmla="*/ 889910 h 1758657"/>
                <a:gd name="connsiteX46" fmla="*/ 1345617 w 1507528"/>
                <a:gd name="connsiteY46" fmla="*/ 925328 h 1758657"/>
                <a:gd name="connsiteX47" fmla="*/ 1307669 w 1507528"/>
                <a:gd name="connsiteY47" fmla="*/ 975925 h 1758657"/>
                <a:gd name="connsiteX48" fmla="*/ 1264661 w 1507528"/>
                <a:gd name="connsiteY48" fmla="*/ 1008814 h 1758657"/>
                <a:gd name="connsiteX49" fmla="*/ 1267191 w 1507528"/>
                <a:gd name="connsiteY49" fmla="*/ 1036642 h 1758657"/>
                <a:gd name="connsiteX50" fmla="*/ 1224183 w 1507528"/>
                <a:gd name="connsiteY50" fmla="*/ 1074590 h 1758657"/>
                <a:gd name="connsiteX51" fmla="*/ 1224183 w 1507528"/>
                <a:gd name="connsiteY51" fmla="*/ 1094829 h 1758657"/>
                <a:gd name="connsiteX52" fmla="*/ 1188765 w 1507528"/>
                <a:gd name="connsiteY52" fmla="*/ 1142896 h 1758657"/>
                <a:gd name="connsiteX53" fmla="*/ 1163466 w 1507528"/>
                <a:gd name="connsiteY53" fmla="*/ 1150486 h 1758657"/>
                <a:gd name="connsiteX54" fmla="*/ 1158407 w 1507528"/>
                <a:gd name="connsiteY54" fmla="*/ 1203613 h 1758657"/>
                <a:gd name="connsiteX55" fmla="*/ 1163466 w 1507528"/>
                <a:gd name="connsiteY55" fmla="*/ 1218792 h 1758657"/>
                <a:gd name="connsiteX56" fmla="*/ 1176116 w 1507528"/>
                <a:gd name="connsiteY56" fmla="*/ 1266860 h 1758657"/>
                <a:gd name="connsiteX57" fmla="*/ 1183705 w 1507528"/>
                <a:gd name="connsiteY57" fmla="*/ 1292158 h 1758657"/>
                <a:gd name="connsiteX58" fmla="*/ 1193825 w 1507528"/>
                <a:gd name="connsiteY58" fmla="*/ 1312397 h 1758657"/>
                <a:gd name="connsiteX59" fmla="*/ 1178646 w 1507528"/>
                <a:gd name="connsiteY59" fmla="*/ 1342756 h 1758657"/>
                <a:gd name="connsiteX60" fmla="*/ 1150817 w 1507528"/>
                <a:gd name="connsiteY60" fmla="*/ 1322517 h 1758657"/>
                <a:gd name="connsiteX61" fmla="*/ 1102750 w 1507528"/>
                <a:gd name="connsiteY61" fmla="*/ 1325047 h 1758657"/>
                <a:gd name="connsiteX62" fmla="*/ 1082511 w 1507528"/>
                <a:gd name="connsiteY62" fmla="*/ 1342756 h 1758657"/>
                <a:gd name="connsiteX63" fmla="*/ 1059742 w 1507528"/>
                <a:gd name="connsiteY63" fmla="*/ 1319987 h 1758657"/>
                <a:gd name="connsiteX64" fmla="*/ 1016734 w 1507528"/>
                <a:gd name="connsiteY64" fmla="*/ 1327577 h 1758657"/>
                <a:gd name="connsiteX65" fmla="*/ 1011675 w 1507528"/>
                <a:gd name="connsiteY65" fmla="*/ 1378174 h 1758657"/>
                <a:gd name="connsiteX66" fmla="*/ 996495 w 1507528"/>
                <a:gd name="connsiteY66" fmla="*/ 1390823 h 1758657"/>
                <a:gd name="connsiteX67" fmla="*/ 971197 w 1507528"/>
                <a:gd name="connsiteY67" fmla="*/ 1385763 h 1758657"/>
                <a:gd name="connsiteX68" fmla="*/ 948428 w 1507528"/>
                <a:gd name="connsiteY68" fmla="*/ 1390823 h 1758657"/>
                <a:gd name="connsiteX69" fmla="*/ 837114 w 1507528"/>
                <a:gd name="connsiteY69" fmla="*/ 1406002 h 1758657"/>
                <a:gd name="connsiteX70" fmla="*/ 816875 w 1507528"/>
                <a:gd name="connsiteY70" fmla="*/ 1413592 h 1758657"/>
                <a:gd name="connsiteX71" fmla="*/ 806755 w 1507528"/>
                <a:gd name="connsiteY71" fmla="*/ 1456600 h 1758657"/>
                <a:gd name="connsiteX72" fmla="*/ 819405 w 1507528"/>
                <a:gd name="connsiteY72" fmla="*/ 1479368 h 1758657"/>
                <a:gd name="connsiteX73" fmla="*/ 834584 w 1507528"/>
                <a:gd name="connsiteY73" fmla="*/ 1484428 h 1758657"/>
                <a:gd name="connsiteX74" fmla="*/ 837114 w 1507528"/>
                <a:gd name="connsiteY74" fmla="*/ 1507197 h 1758657"/>
                <a:gd name="connsiteX75" fmla="*/ 826995 w 1507528"/>
                <a:gd name="connsiteY75" fmla="*/ 1557794 h 1758657"/>
                <a:gd name="connsiteX76" fmla="*/ 822688 w 1507528"/>
                <a:gd name="connsiteY76" fmla="*/ 1590814 h 1758657"/>
                <a:gd name="connsiteX77" fmla="*/ 525574 w 1507528"/>
                <a:gd name="connsiteY77" fmla="*/ 1758657 h 1758657"/>
                <a:gd name="connsiteX78" fmla="*/ 0 w 1507528"/>
                <a:gd name="connsiteY78" fmla="*/ 1590814 h 1758657"/>
                <a:gd name="connsiteX79" fmla="*/ 6686 w 1507528"/>
                <a:gd name="connsiteY79" fmla="*/ 1581512 h 1758657"/>
                <a:gd name="connsiteX80" fmla="*/ 85744 w 1507528"/>
                <a:gd name="connsiteY80" fmla="*/ 1526171 h 1758657"/>
                <a:gd name="connsiteX81" fmla="*/ 137923 w 1507528"/>
                <a:gd name="connsiteY81" fmla="*/ 1500872 h 1758657"/>
                <a:gd name="connsiteX82" fmla="*/ 177451 w 1507528"/>
                <a:gd name="connsiteY82" fmla="*/ 1440788 h 1758657"/>
                <a:gd name="connsiteX83" fmla="*/ 204332 w 1507528"/>
                <a:gd name="connsiteY83" fmla="*/ 1372798 h 1758657"/>
                <a:gd name="connsiteX84" fmla="*/ 237536 w 1507528"/>
                <a:gd name="connsiteY84" fmla="*/ 1344337 h 1758657"/>
                <a:gd name="connsiteX85" fmla="*/ 243861 w 1507528"/>
                <a:gd name="connsiteY85" fmla="*/ 1320619 h 1758657"/>
                <a:gd name="connsiteX86" fmla="*/ 289715 w 1507528"/>
                <a:gd name="connsiteY86" fmla="*/ 1273184 h 1758657"/>
                <a:gd name="connsiteX87" fmla="*/ 311850 w 1507528"/>
                <a:gd name="connsiteY87" fmla="*/ 1246305 h 1758657"/>
                <a:gd name="connsiteX88" fmla="*/ 322919 w 1507528"/>
                <a:gd name="connsiteY88" fmla="*/ 1221006 h 1758657"/>
                <a:gd name="connsiteX89" fmla="*/ 352961 w 1507528"/>
                <a:gd name="connsiteY89" fmla="*/ 1181476 h 1758657"/>
                <a:gd name="connsiteX90" fmla="*/ 365611 w 1507528"/>
                <a:gd name="connsiteY90" fmla="*/ 1129299 h 1758657"/>
                <a:gd name="connsiteX91" fmla="*/ 383002 w 1507528"/>
                <a:gd name="connsiteY91" fmla="*/ 1059727 h 1758657"/>
                <a:gd name="connsiteX92" fmla="*/ 383002 w 1507528"/>
                <a:gd name="connsiteY92" fmla="*/ 1043916 h 1758657"/>
                <a:gd name="connsiteX93" fmla="*/ 381952 w 1507528"/>
                <a:gd name="connsiteY93" fmla="*/ 1035982 h 1758657"/>
                <a:gd name="connsiteX94" fmla="*/ 422532 w 1507528"/>
                <a:gd name="connsiteY94" fmla="*/ 944302 h 1758657"/>
                <a:gd name="connsiteX95" fmla="*/ 492104 w 1507528"/>
                <a:gd name="connsiteY95" fmla="*/ 882636 h 1758657"/>
                <a:gd name="connsiteX96" fmla="*/ 580649 w 1507528"/>
                <a:gd name="connsiteY96" fmla="*/ 832039 h 1758657"/>
                <a:gd name="connsiteX97" fmla="*/ 670775 w 1507528"/>
                <a:gd name="connsiteY97" fmla="*/ 764049 h 1758657"/>
                <a:gd name="connsiteX98" fmla="*/ 740347 w 1507528"/>
                <a:gd name="connsiteY98" fmla="*/ 740332 h 1758657"/>
                <a:gd name="connsiteX99" fmla="*/ 809918 w 1507528"/>
                <a:gd name="connsiteY99" fmla="*/ 722939 h 1758657"/>
                <a:gd name="connsiteX100" fmla="*/ 835216 w 1507528"/>
                <a:gd name="connsiteY100" fmla="*/ 688153 h 1758657"/>
                <a:gd name="connsiteX101" fmla="*/ 846285 w 1507528"/>
                <a:gd name="connsiteY101" fmla="*/ 686572 h 1758657"/>
                <a:gd name="connsiteX102" fmla="*/ 888975 w 1507528"/>
                <a:gd name="connsiteY102" fmla="*/ 666017 h 1758657"/>
                <a:gd name="connsiteX103" fmla="*/ 952223 w 1507528"/>
                <a:gd name="connsiteY103" fmla="*/ 598027 h 1758657"/>
                <a:gd name="connsiteX104" fmla="*/ 1009145 w 1507528"/>
                <a:gd name="connsiteY104" fmla="*/ 520550 h 1758657"/>
                <a:gd name="connsiteX105" fmla="*/ 1036025 w 1507528"/>
                <a:gd name="connsiteY105" fmla="*/ 458885 h 1758657"/>
                <a:gd name="connsiteX106" fmla="*/ 1036025 w 1507528"/>
                <a:gd name="connsiteY106" fmla="*/ 428842 h 1758657"/>
                <a:gd name="connsiteX107" fmla="*/ 1054998 w 1507528"/>
                <a:gd name="connsiteY107" fmla="*/ 392475 h 1758657"/>
                <a:gd name="connsiteX108" fmla="*/ 1056580 w 1507528"/>
                <a:gd name="connsiteY108" fmla="*/ 190086 h 1758657"/>
                <a:gd name="connsiteX109" fmla="*/ 1157032 w 1507528"/>
                <a:gd name="connsiteY109" fmla="*/ 0 h 1758657"/>
                <a:gd name="connsiteX0" fmla="*/ 525574 w 1507528"/>
                <a:gd name="connsiteY0" fmla="*/ 1758657 h 1850097"/>
                <a:gd name="connsiteX1" fmla="*/ 0 w 1507528"/>
                <a:gd name="connsiteY1" fmla="*/ 1590814 h 1850097"/>
                <a:gd name="connsiteX2" fmla="*/ 6686 w 1507528"/>
                <a:gd name="connsiteY2" fmla="*/ 1581512 h 1850097"/>
                <a:gd name="connsiteX3" fmla="*/ 85744 w 1507528"/>
                <a:gd name="connsiteY3" fmla="*/ 1526171 h 1850097"/>
                <a:gd name="connsiteX4" fmla="*/ 137923 w 1507528"/>
                <a:gd name="connsiteY4" fmla="*/ 1500872 h 1850097"/>
                <a:gd name="connsiteX5" fmla="*/ 177451 w 1507528"/>
                <a:gd name="connsiteY5" fmla="*/ 1440788 h 1850097"/>
                <a:gd name="connsiteX6" fmla="*/ 204332 w 1507528"/>
                <a:gd name="connsiteY6" fmla="*/ 1372798 h 1850097"/>
                <a:gd name="connsiteX7" fmla="*/ 237536 w 1507528"/>
                <a:gd name="connsiteY7" fmla="*/ 1344337 h 1850097"/>
                <a:gd name="connsiteX8" fmla="*/ 243861 w 1507528"/>
                <a:gd name="connsiteY8" fmla="*/ 1320619 h 1850097"/>
                <a:gd name="connsiteX9" fmla="*/ 289715 w 1507528"/>
                <a:gd name="connsiteY9" fmla="*/ 1273184 h 1850097"/>
                <a:gd name="connsiteX10" fmla="*/ 311850 w 1507528"/>
                <a:gd name="connsiteY10" fmla="*/ 1246305 h 1850097"/>
                <a:gd name="connsiteX11" fmla="*/ 322919 w 1507528"/>
                <a:gd name="connsiteY11" fmla="*/ 1221006 h 1850097"/>
                <a:gd name="connsiteX12" fmla="*/ 352961 w 1507528"/>
                <a:gd name="connsiteY12" fmla="*/ 1181476 h 1850097"/>
                <a:gd name="connsiteX13" fmla="*/ 365611 w 1507528"/>
                <a:gd name="connsiteY13" fmla="*/ 1129299 h 1850097"/>
                <a:gd name="connsiteX14" fmla="*/ 383002 w 1507528"/>
                <a:gd name="connsiteY14" fmla="*/ 1059727 h 1850097"/>
                <a:gd name="connsiteX15" fmla="*/ 383002 w 1507528"/>
                <a:gd name="connsiteY15" fmla="*/ 1043916 h 1850097"/>
                <a:gd name="connsiteX16" fmla="*/ 381952 w 1507528"/>
                <a:gd name="connsiteY16" fmla="*/ 1035982 h 1850097"/>
                <a:gd name="connsiteX17" fmla="*/ 422532 w 1507528"/>
                <a:gd name="connsiteY17" fmla="*/ 944302 h 1850097"/>
                <a:gd name="connsiteX18" fmla="*/ 492104 w 1507528"/>
                <a:gd name="connsiteY18" fmla="*/ 882636 h 1850097"/>
                <a:gd name="connsiteX19" fmla="*/ 580649 w 1507528"/>
                <a:gd name="connsiteY19" fmla="*/ 832039 h 1850097"/>
                <a:gd name="connsiteX20" fmla="*/ 670775 w 1507528"/>
                <a:gd name="connsiteY20" fmla="*/ 764049 h 1850097"/>
                <a:gd name="connsiteX21" fmla="*/ 740347 w 1507528"/>
                <a:gd name="connsiteY21" fmla="*/ 740332 h 1850097"/>
                <a:gd name="connsiteX22" fmla="*/ 809918 w 1507528"/>
                <a:gd name="connsiteY22" fmla="*/ 722939 h 1850097"/>
                <a:gd name="connsiteX23" fmla="*/ 835216 w 1507528"/>
                <a:gd name="connsiteY23" fmla="*/ 688153 h 1850097"/>
                <a:gd name="connsiteX24" fmla="*/ 846285 w 1507528"/>
                <a:gd name="connsiteY24" fmla="*/ 686572 h 1850097"/>
                <a:gd name="connsiteX25" fmla="*/ 888975 w 1507528"/>
                <a:gd name="connsiteY25" fmla="*/ 666017 h 1850097"/>
                <a:gd name="connsiteX26" fmla="*/ 952223 w 1507528"/>
                <a:gd name="connsiteY26" fmla="*/ 598027 h 1850097"/>
                <a:gd name="connsiteX27" fmla="*/ 1009145 w 1507528"/>
                <a:gd name="connsiteY27" fmla="*/ 520550 h 1850097"/>
                <a:gd name="connsiteX28" fmla="*/ 1036025 w 1507528"/>
                <a:gd name="connsiteY28" fmla="*/ 458885 h 1850097"/>
                <a:gd name="connsiteX29" fmla="*/ 1036025 w 1507528"/>
                <a:gd name="connsiteY29" fmla="*/ 428842 h 1850097"/>
                <a:gd name="connsiteX30" fmla="*/ 1054998 w 1507528"/>
                <a:gd name="connsiteY30" fmla="*/ 392475 h 1850097"/>
                <a:gd name="connsiteX31" fmla="*/ 1056580 w 1507528"/>
                <a:gd name="connsiteY31" fmla="*/ 190086 h 1850097"/>
                <a:gd name="connsiteX32" fmla="*/ 1157032 w 1507528"/>
                <a:gd name="connsiteY32" fmla="*/ 0 h 1850097"/>
                <a:gd name="connsiteX33" fmla="*/ 1214064 w 1507528"/>
                <a:gd name="connsiteY33" fmla="*/ 29756 h 1850097"/>
                <a:gd name="connsiteX34" fmla="*/ 1239362 w 1507528"/>
                <a:gd name="connsiteY34" fmla="*/ 19636 h 1850097"/>
                <a:gd name="connsiteX35" fmla="*/ 1249482 w 1507528"/>
                <a:gd name="connsiteY35" fmla="*/ 39875 h 1850097"/>
                <a:gd name="connsiteX36" fmla="*/ 1284900 w 1507528"/>
                <a:gd name="connsiteY36" fmla="*/ 47465 h 1850097"/>
                <a:gd name="connsiteX37" fmla="*/ 1307669 w 1507528"/>
                <a:gd name="connsiteY37" fmla="*/ 47465 h 1850097"/>
                <a:gd name="connsiteX38" fmla="*/ 1338027 w 1507528"/>
                <a:gd name="connsiteY38" fmla="*/ 62644 h 1850097"/>
                <a:gd name="connsiteX39" fmla="*/ 1320318 w 1507528"/>
                <a:gd name="connsiteY39" fmla="*/ 82883 h 1850097"/>
                <a:gd name="connsiteX40" fmla="*/ 1332967 w 1507528"/>
                <a:gd name="connsiteY40" fmla="*/ 105652 h 1850097"/>
                <a:gd name="connsiteX41" fmla="*/ 1325378 w 1507528"/>
                <a:gd name="connsiteY41" fmla="*/ 161309 h 1850097"/>
                <a:gd name="connsiteX42" fmla="*/ 1315258 w 1507528"/>
                <a:gd name="connsiteY42" fmla="*/ 173958 h 1850097"/>
                <a:gd name="connsiteX43" fmla="*/ 1315258 w 1507528"/>
                <a:gd name="connsiteY43" fmla="*/ 199257 h 1850097"/>
                <a:gd name="connsiteX44" fmla="*/ 1335497 w 1507528"/>
                <a:gd name="connsiteY44" fmla="*/ 191667 h 1850097"/>
                <a:gd name="connsiteX45" fmla="*/ 1338027 w 1507528"/>
                <a:gd name="connsiteY45" fmla="*/ 222025 h 1850097"/>
                <a:gd name="connsiteX46" fmla="*/ 1386095 w 1507528"/>
                <a:gd name="connsiteY46" fmla="*/ 249854 h 1850097"/>
                <a:gd name="connsiteX47" fmla="*/ 1416453 w 1507528"/>
                <a:gd name="connsiteY47" fmla="*/ 242264 h 1850097"/>
                <a:gd name="connsiteX48" fmla="*/ 1456931 w 1507528"/>
                <a:gd name="connsiteY48" fmla="*/ 265033 h 1850097"/>
                <a:gd name="connsiteX49" fmla="*/ 1494879 w 1507528"/>
                <a:gd name="connsiteY49" fmla="*/ 308041 h 1850097"/>
                <a:gd name="connsiteX50" fmla="*/ 1504998 w 1507528"/>
                <a:gd name="connsiteY50" fmla="*/ 318160 h 1850097"/>
                <a:gd name="connsiteX51" fmla="*/ 1507528 w 1507528"/>
                <a:gd name="connsiteY51" fmla="*/ 345989 h 1850097"/>
                <a:gd name="connsiteX52" fmla="*/ 1487289 w 1507528"/>
                <a:gd name="connsiteY52" fmla="*/ 363698 h 1850097"/>
                <a:gd name="connsiteX53" fmla="*/ 1474640 w 1507528"/>
                <a:gd name="connsiteY53" fmla="*/ 401646 h 1850097"/>
                <a:gd name="connsiteX54" fmla="*/ 1424043 w 1507528"/>
                <a:gd name="connsiteY54" fmla="*/ 429474 h 1850097"/>
                <a:gd name="connsiteX55" fmla="*/ 1398744 w 1507528"/>
                <a:gd name="connsiteY55" fmla="*/ 452243 h 1850097"/>
                <a:gd name="connsiteX56" fmla="*/ 1363326 w 1507528"/>
                <a:gd name="connsiteY56" fmla="*/ 447183 h 1850097"/>
                <a:gd name="connsiteX57" fmla="*/ 1322848 w 1507528"/>
                <a:gd name="connsiteY57" fmla="*/ 439594 h 1850097"/>
                <a:gd name="connsiteX58" fmla="*/ 1307669 w 1507528"/>
                <a:gd name="connsiteY58" fmla="*/ 442124 h 1850097"/>
                <a:gd name="connsiteX59" fmla="*/ 1307669 w 1507528"/>
                <a:gd name="connsiteY59" fmla="*/ 452243 h 1850097"/>
                <a:gd name="connsiteX60" fmla="*/ 1287430 w 1507528"/>
                <a:gd name="connsiteY60" fmla="*/ 477542 h 1850097"/>
                <a:gd name="connsiteX61" fmla="*/ 1297549 w 1507528"/>
                <a:gd name="connsiteY61" fmla="*/ 500311 h 1850097"/>
                <a:gd name="connsiteX62" fmla="*/ 1295019 w 1507528"/>
                <a:gd name="connsiteY62" fmla="*/ 555968 h 1850097"/>
                <a:gd name="connsiteX63" fmla="*/ 1284900 w 1507528"/>
                <a:gd name="connsiteY63" fmla="*/ 576207 h 1850097"/>
                <a:gd name="connsiteX64" fmla="*/ 1297549 w 1507528"/>
                <a:gd name="connsiteY64" fmla="*/ 598975 h 1850097"/>
                <a:gd name="connsiteX65" fmla="*/ 1297549 w 1507528"/>
                <a:gd name="connsiteY65" fmla="*/ 621744 h 1850097"/>
                <a:gd name="connsiteX66" fmla="*/ 1282370 w 1507528"/>
                <a:gd name="connsiteY66" fmla="*/ 647043 h 1850097"/>
                <a:gd name="connsiteX67" fmla="*/ 1259601 w 1507528"/>
                <a:gd name="connsiteY67" fmla="*/ 649573 h 1850097"/>
                <a:gd name="connsiteX68" fmla="*/ 1259601 w 1507528"/>
                <a:gd name="connsiteY68" fmla="*/ 697640 h 1850097"/>
                <a:gd name="connsiteX69" fmla="*/ 1246952 w 1507528"/>
                <a:gd name="connsiteY69" fmla="*/ 712819 h 1850097"/>
                <a:gd name="connsiteX70" fmla="*/ 1249482 w 1507528"/>
                <a:gd name="connsiteY70" fmla="*/ 733058 h 1850097"/>
                <a:gd name="connsiteX71" fmla="*/ 1252012 w 1507528"/>
                <a:gd name="connsiteY71" fmla="*/ 748237 h 1850097"/>
                <a:gd name="connsiteX72" fmla="*/ 1234303 w 1507528"/>
                <a:gd name="connsiteY72" fmla="*/ 788715 h 1850097"/>
                <a:gd name="connsiteX73" fmla="*/ 1234303 w 1507528"/>
                <a:gd name="connsiteY73" fmla="*/ 806424 h 1850097"/>
                <a:gd name="connsiteX74" fmla="*/ 1239362 w 1507528"/>
                <a:gd name="connsiteY74" fmla="*/ 831723 h 1850097"/>
                <a:gd name="connsiteX75" fmla="*/ 1264661 w 1507528"/>
                <a:gd name="connsiteY75" fmla="*/ 869671 h 1850097"/>
                <a:gd name="connsiteX76" fmla="*/ 1300079 w 1507528"/>
                <a:gd name="connsiteY76" fmla="*/ 892440 h 1850097"/>
                <a:gd name="connsiteX77" fmla="*/ 1315258 w 1507528"/>
                <a:gd name="connsiteY77" fmla="*/ 889910 h 1850097"/>
                <a:gd name="connsiteX78" fmla="*/ 1345617 w 1507528"/>
                <a:gd name="connsiteY78" fmla="*/ 925328 h 1850097"/>
                <a:gd name="connsiteX79" fmla="*/ 1307669 w 1507528"/>
                <a:gd name="connsiteY79" fmla="*/ 975925 h 1850097"/>
                <a:gd name="connsiteX80" fmla="*/ 1264661 w 1507528"/>
                <a:gd name="connsiteY80" fmla="*/ 1008814 h 1850097"/>
                <a:gd name="connsiteX81" fmla="*/ 1267191 w 1507528"/>
                <a:gd name="connsiteY81" fmla="*/ 1036642 h 1850097"/>
                <a:gd name="connsiteX82" fmla="*/ 1224183 w 1507528"/>
                <a:gd name="connsiteY82" fmla="*/ 1074590 h 1850097"/>
                <a:gd name="connsiteX83" fmla="*/ 1224183 w 1507528"/>
                <a:gd name="connsiteY83" fmla="*/ 1094829 h 1850097"/>
                <a:gd name="connsiteX84" fmla="*/ 1188765 w 1507528"/>
                <a:gd name="connsiteY84" fmla="*/ 1142896 h 1850097"/>
                <a:gd name="connsiteX85" fmla="*/ 1163466 w 1507528"/>
                <a:gd name="connsiteY85" fmla="*/ 1150486 h 1850097"/>
                <a:gd name="connsiteX86" fmla="*/ 1158407 w 1507528"/>
                <a:gd name="connsiteY86" fmla="*/ 1203613 h 1850097"/>
                <a:gd name="connsiteX87" fmla="*/ 1163466 w 1507528"/>
                <a:gd name="connsiteY87" fmla="*/ 1218792 h 1850097"/>
                <a:gd name="connsiteX88" fmla="*/ 1176116 w 1507528"/>
                <a:gd name="connsiteY88" fmla="*/ 1266860 h 1850097"/>
                <a:gd name="connsiteX89" fmla="*/ 1183705 w 1507528"/>
                <a:gd name="connsiteY89" fmla="*/ 1292158 h 1850097"/>
                <a:gd name="connsiteX90" fmla="*/ 1193825 w 1507528"/>
                <a:gd name="connsiteY90" fmla="*/ 1312397 h 1850097"/>
                <a:gd name="connsiteX91" fmla="*/ 1178646 w 1507528"/>
                <a:gd name="connsiteY91" fmla="*/ 1342756 h 1850097"/>
                <a:gd name="connsiteX92" fmla="*/ 1150817 w 1507528"/>
                <a:gd name="connsiteY92" fmla="*/ 1322517 h 1850097"/>
                <a:gd name="connsiteX93" fmla="*/ 1102750 w 1507528"/>
                <a:gd name="connsiteY93" fmla="*/ 1325047 h 1850097"/>
                <a:gd name="connsiteX94" fmla="*/ 1082511 w 1507528"/>
                <a:gd name="connsiteY94" fmla="*/ 1342756 h 1850097"/>
                <a:gd name="connsiteX95" fmla="*/ 1059742 w 1507528"/>
                <a:gd name="connsiteY95" fmla="*/ 1319987 h 1850097"/>
                <a:gd name="connsiteX96" fmla="*/ 1016734 w 1507528"/>
                <a:gd name="connsiteY96" fmla="*/ 1327577 h 1850097"/>
                <a:gd name="connsiteX97" fmla="*/ 1011675 w 1507528"/>
                <a:gd name="connsiteY97" fmla="*/ 1378174 h 1850097"/>
                <a:gd name="connsiteX98" fmla="*/ 996495 w 1507528"/>
                <a:gd name="connsiteY98" fmla="*/ 1390823 h 1850097"/>
                <a:gd name="connsiteX99" fmla="*/ 971197 w 1507528"/>
                <a:gd name="connsiteY99" fmla="*/ 1385763 h 1850097"/>
                <a:gd name="connsiteX100" fmla="*/ 948428 w 1507528"/>
                <a:gd name="connsiteY100" fmla="*/ 1390823 h 1850097"/>
                <a:gd name="connsiteX101" fmla="*/ 837114 w 1507528"/>
                <a:gd name="connsiteY101" fmla="*/ 1406002 h 1850097"/>
                <a:gd name="connsiteX102" fmla="*/ 816875 w 1507528"/>
                <a:gd name="connsiteY102" fmla="*/ 1413592 h 1850097"/>
                <a:gd name="connsiteX103" fmla="*/ 806755 w 1507528"/>
                <a:gd name="connsiteY103" fmla="*/ 1456600 h 1850097"/>
                <a:gd name="connsiteX104" fmla="*/ 819405 w 1507528"/>
                <a:gd name="connsiteY104" fmla="*/ 1479368 h 1850097"/>
                <a:gd name="connsiteX105" fmla="*/ 834584 w 1507528"/>
                <a:gd name="connsiteY105" fmla="*/ 1484428 h 1850097"/>
                <a:gd name="connsiteX106" fmla="*/ 837114 w 1507528"/>
                <a:gd name="connsiteY106" fmla="*/ 1507197 h 1850097"/>
                <a:gd name="connsiteX107" fmla="*/ 826995 w 1507528"/>
                <a:gd name="connsiteY107" fmla="*/ 1557794 h 1850097"/>
                <a:gd name="connsiteX108" fmla="*/ 822688 w 1507528"/>
                <a:gd name="connsiteY108" fmla="*/ 1590814 h 1850097"/>
                <a:gd name="connsiteX109" fmla="*/ 617014 w 1507528"/>
                <a:gd name="connsiteY109" fmla="*/ 1850097 h 1850097"/>
                <a:gd name="connsiteX0" fmla="*/ 0 w 1507528"/>
                <a:gd name="connsiteY0" fmla="*/ 1590814 h 1850097"/>
                <a:gd name="connsiteX1" fmla="*/ 6686 w 1507528"/>
                <a:gd name="connsiteY1" fmla="*/ 1581512 h 1850097"/>
                <a:gd name="connsiteX2" fmla="*/ 85744 w 1507528"/>
                <a:gd name="connsiteY2" fmla="*/ 1526171 h 1850097"/>
                <a:gd name="connsiteX3" fmla="*/ 137923 w 1507528"/>
                <a:gd name="connsiteY3" fmla="*/ 1500872 h 1850097"/>
                <a:gd name="connsiteX4" fmla="*/ 177451 w 1507528"/>
                <a:gd name="connsiteY4" fmla="*/ 1440788 h 1850097"/>
                <a:gd name="connsiteX5" fmla="*/ 204332 w 1507528"/>
                <a:gd name="connsiteY5" fmla="*/ 1372798 h 1850097"/>
                <a:gd name="connsiteX6" fmla="*/ 237536 w 1507528"/>
                <a:gd name="connsiteY6" fmla="*/ 1344337 h 1850097"/>
                <a:gd name="connsiteX7" fmla="*/ 243861 w 1507528"/>
                <a:gd name="connsiteY7" fmla="*/ 1320619 h 1850097"/>
                <a:gd name="connsiteX8" fmla="*/ 289715 w 1507528"/>
                <a:gd name="connsiteY8" fmla="*/ 1273184 h 1850097"/>
                <a:gd name="connsiteX9" fmla="*/ 311850 w 1507528"/>
                <a:gd name="connsiteY9" fmla="*/ 1246305 h 1850097"/>
                <a:gd name="connsiteX10" fmla="*/ 322919 w 1507528"/>
                <a:gd name="connsiteY10" fmla="*/ 1221006 h 1850097"/>
                <a:gd name="connsiteX11" fmla="*/ 352961 w 1507528"/>
                <a:gd name="connsiteY11" fmla="*/ 1181476 h 1850097"/>
                <a:gd name="connsiteX12" fmla="*/ 365611 w 1507528"/>
                <a:gd name="connsiteY12" fmla="*/ 1129299 h 1850097"/>
                <a:gd name="connsiteX13" fmla="*/ 383002 w 1507528"/>
                <a:gd name="connsiteY13" fmla="*/ 1059727 h 1850097"/>
                <a:gd name="connsiteX14" fmla="*/ 383002 w 1507528"/>
                <a:gd name="connsiteY14" fmla="*/ 1043916 h 1850097"/>
                <a:gd name="connsiteX15" fmla="*/ 381952 w 1507528"/>
                <a:gd name="connsiteY15" fmla="*/ 1035982 h 1850097"/>
                <a:gd name="connsiteX16" fmla="*/ 422532 w 1507528"/>
                <a:gd name="connsiteY16" fmla="*/ 944302 h 1850097"/>
                <a:gd name="connsiteX17" fmla="*/ 492104 w 1507528"/>
                <a:gd name="connsiteY17" fmla="*/ 882636 h 1850097"/>
                <a:gd name="connsiteX18" fmla="*/ 580649 w 1507528"/>
                <a:gd name="connsiteY18" fmla="*/ 832039 h 1850097"/>
                <a:gd name="connsiteX19" fmla="*/ 670775 w 1507528"/>
                <a:gd name="connsiteY19" fmla="*/ 764049 h 1850097"/>
                <a:gd name="connsiteX20" fmla="*/ 740347 w 1507528"/>
                <a:gd name="connsiteY20" fmla="*/ 740332 h 1850097"/>
                <a:gd name="connsiteX21" fmla="*/ 809918 w 1507528"/>
                <a:gd name="connsiteY21" fmla="*/ 722939 h 1850097"/>
                <a:gd name="connsiteX22" fmla="*/ 835216 w 1507528"/>
                <a:gd name="connsiteY22" fmla="*/ 688153 h 1850097"/>
                <a:gd name="connsiteX23" fmla="*/ 846285 w 1507528"/>
                <a:gd name="connsiteY23" fmla="*/ 686572 h 1850097"/>
                <a:gd name="connsiteX24" fmla="*/ 888975 w 1507528"/>
                <a:gd name="connsiteY24" fmla="*/ 666017 h 1850097"/>
                <a:gd name="connsiteX25" fmla="*/ 952223 w 1507528"/>
                <a:gd name="connsiteY25" fmla="*/ 598027 h 1850097"/>
                <a:gd name="connsiteX26" fmla="*/ 1009145 w 1507528"/>
                <a:gd name="connsiteY26" fmla="*/ 520550 h 1850097"/>
                <a:gd name="connsiteX27" fmla="*/ 1036025 w 1507528"/>
                <a:gd name="connsiteY27" fmla="*/ 458885 h 1850097"/>
                <a:gd name="connsiteX28" fmla="*/ 1036025 w 1507528"/>
                <a:gd name="connsiteY28" fmla="*/ 428842 h 1850097"/>
                <a:gd name="connsiteX29" fmla="*/ 1054998 w 1507528"/>
                <a:gd name="connsiteY29" fmla="*/ 392475 h 1850097"/>
                <a:gd name="connsiteX30" fmla="*/ 1056580 w 1507528"/>
                <a:gd name="connsiteY30" fmla="*/ 190086 h 1850097"/>
                <a:gd name="connsiteX31" fmla="*/ 1157032 w 1507528"/>
                <a:gd name="connsiteY31" fmla="*/ 0 h 1850097"/>
                <a:gd name="connsiteX32" fmla="*/ 1214064 w 1507528"/>
                <a:gd name="connsiteY32" fmla="*/ 29756 h 1850097"/>
                <a:gd name="connsiteX33" fmla="*/ 1239362 w 1507528"/>
                <a:gd name="connsiteY33" fmla="*/ 19636 h 1850097"/>
                <a:gd name="connsiteX34" fmla="*/ 1249482 w 1507528"/>
                <a:gd name="connsiteY34" fmla="*/ 39875 h 1850097"/>
                <a:gd name="connsiteX35" fmla="*/ 1284900 w 1507528"/>
                <a:gd name="connsiteY35" fmla="*/ 47465 h 1850097"/>
                <a:gd name="connsiteX36" fmla="*/ 1307669 w 1507528"/>
                <a:gd name="connsiteY36" fmla="*/ 47465 h 1850097"/>
                <a:gd name="connsiteX37" fmla="*/ 1338027 w 1507528"/>
                <a:gd name="connsiteY37" fmla="*/ 62644 h 1850097"/>
                <a:gd name="connsiteX38" fmla="*/ 1320318 w 1507528"/>
                <a:gd name="connsiteY38" fmla="*/ 82883 h 1850097"/>
                <a:gd name="connsiteX39" fmla="*/ 1332967 w 1507528"/>
                <a:gd name="connsiteY39" fmla="*/ 105652 h 1850097"/>
                <a:gd name="connsiteX40" fmla="*/ 1325378 w 1507528"/>
                <a:gd name="connsiteY40" fmla="*/ 161309 h 1850097"/>
                <a:gd name="connsiteX41" fmla="*/ 1315258 w 1507528"/>
                <a:gd name="connsiteY41" fmla="*/ 173958 h 1850097"/>
                <a:gd name="connsiteX42" fmla="*/ 1315258 w 1507528"/>
                <a:gd name="connsiteY42" fmla="*/ 199257 h 1850097"/>
                <a:gd name="connsiteX43" fmla="*/ 1335497 w 1507528"/>
                <a:gd name="connsiteY43" fmla="*/ 191667 h 1850097"/>
                <a:gd name="connsiteX44" fmla="*/ 1338027 w 1507528"/>
                <a:gd name="connsiteY44" fmla="*/ 222025 h 1850097"/>
                <a:gd name="connsiteX45" fmla="*/ 1386095 w 1507528"/>
                <a:gd name="connsiteY45" fmla="*/ 249854 h 1850097"/>
                <a:gd name="connsiteX46" fmla="*/ 1416453 w 1507528"/>
                <a:gd name="connsiteY46" fmla="*/ 242264 h 1850097"/>
                <a:gd name="connsiteX47" fmla="*/ 1456931 w 1507528"/>
                <a:gd name="connsiteY47" fmla="*/ 265033 h 1850097"/>
                <a:gd name="connsiteX48" fmla="*/ 1494879 w 1507528"/>
                <a:gd name="connsiteY48" fmla="*/ 308041 h 1850097"/>
                <a:gd name="connsiteX49" fmla="*/ 1504998 w 1507528"/>
                <a:gd name="connsiteY49" fmla="*/ 318160 h 1850097"/>
                <a:gd name="connsiteX50" fmla="*/ 1507528 w 1507528"/>
                <a:gd name="connsiteY50" fmla="*/ 345989 h 1850097"/>
                <a:gd name="connsiteX51" fmla="*/ 1487289 w 1507528"/>
                <a:gd name="connsiteY51" fmla="*/ 363698 h 1850097"/>
                <a:gd name="connsiteX52" fmla="*/ 1474640 w 1507528"/>
                <a:gd name="connsiteY52" fmla="*/ 401646 h 1850097"/>
                <a:gd name="connsiteX53" fmla="*/ 1424043 w 1507528"/>
                <a:gd name="connsiteY53" fmla="*/ 429474 h 1850097"/>
                <a:gd name="connsiteX54" fmla="*/ 1398744 w 1507528"/>
                <a:gd name="connsiteY54" fmla="*/ 452243 h 1850097"/>
                <a:gd name="connsiteX55" fmla="*/ 1363326 w 1507528"/>
                <a:gd name="connsiteY55" fmla="*/ 447183 h 1850097"/>
                <a:gd name="connsiteX56" fmla="*/ 1322848 w 1507528"/>
                <a:gd name="connsiteY56" fmla="*/ 439594 h 1850097"/>
                <a:gd name="connsiteX57" fmla="*/ 1307669 w 1507528"/>
                <a:gd name="connsiteY57" fmla="*/ 442124 h 1850097"/>
                <a:gd name="connsiteX58" fmla="*/ 1307669 w 1507528"/>
                <a:gd name="connsiteY58" fmla="*/ 452243 h 1850097"/>
                <a:gd name="connsiteX59" fmla="*/ 1287430 w 1507528"/>
                <a:gd name="connsiteY59" fmla="*/ 477542 h 1850097"/>
                <a:gd name="connsiteX60" fmla="*/ 1297549 w 1507528"/>
                <a:gd name="connsiteY60" fmla="*/ 500311 h 1850097"/>
                <a:gd name="connsiteX61" fmla="*/ 1295019 w 1507528"/>
                <a:gd name="connsiteY61" fmla="*/ 555968 h 1850097"/>
                <a:gd name="connsiteX62" fmla="*/ 1284900 w 1507528"/>
                <a:gd name="connsiteY62" fmla="*/ 576207 h 1850097"/>
                <a:gd name="connsiteX63" fmla="*/ 1297549 w 1507528"/>
                <a:gd name="connsiteY63" fmla="*/ 598975 h 1850097"/>
                <a:gd name="connsiteX64" fmla="*/ 1297549 w 1507528"/>
                <a:gd name="connsiteY64" fmla="*/ 621744 h 1850097"/>
                <a:gd name="connsiteX65" fmla="*/ 1282370 w 1507528"/>
                <a:gd name="connsiteY65" fmla="*/ 647043 h 1850097"/>
                <a:gd name="connsiteX66" fmla="*/ 1259601 w 1507528"/>
                <a:gd name="connsiteY66" fmla="*/ 649573 h 1850097"/>
                <a:gd name="connsiteX67" fmla="*/ 1259601 w 1507528"/>
                <a:gd name="connsiteY67" fmla="*/ 697640 h 1850097"/>
                <a:gd name="connsiteX68" fmla="*/ 1246952 w 1507528"/>
                <a:gd name="connsiteY68" fmla="*/ 712819 h 1850097"/>
                <a:gd name="connsiteX69" fmla="*/ 1249482 w 1507528"/>
                <a:gd name="connsiteY69" fmla="*/ 733058 h 1850097"/>
                <a:gd name="connsiteX70" fmla="*/ 1252012 w 1507528"/>
                <a:gd name="connsiteY70" fmla="*/ 748237 h 1850097"/>
                <a:gd name="connsiteX71" fmla="*/ 1234303 w 1507528"/>
                <a:gd name="connsiteY71" fmla="*/ 788715 h 1850097"/>
                <a:gd name="connsiteX72" fmla="*/ 1234303 w 1507528"/>
                <a:gd name="connsiteY72" fmla="*/ 806424 h 1850097"/>
                <a:gd name="connsiteX73" fmla="*/ 1239362 w 1507528"/>
                <a:gd name="connsiteY73" fmla="*/ 831723 h 1850097"/>
                <a:gd name="connsiteX74" fmla="*/ 1264661 w 1507528"/>
                <a:gd name="connsiteY74" fmla="*/ 869671 h 1850097"/>
                <a:gd name="connsiteX75" fmla="*/ 1300079 w 1507528"/>
                <a:gd name="connsiteY75" fmla="*/ 892440 h 1850097"/>
                <a:gd name="connsiteX76" fmla="*/ 1315258 w 1507528"/>
                <a:gd name="connsiteY76" fmla="*/ 889910 h 1850097"/>
                <a:gd name="connsiteX77" fmla="*/ 1345617 w 1507528"/>
                <a:gd name="connsiteY77" fmla="*/ 925328 h 1850097"/>
                <a:gd name="connsiteX78" fmla="*/ 1307669 w 1507528"/>
                <a:gd name="connsiteY78" fmla="*/ 975925 h 1850097"/>
                <a:gd name="connsiteX79" fmla="*/ 1264661 w 1507528"/>
                <a:gd name="connsiteY79" fmla="*/ 1008814 h 1850097"/>
                <a:gd name="connsiteX80" fmla="*/ 1267191 w 1507528"/>
                <a:gd name="connsiteY80" fmla="*/ 1036642 h 1850097"/>
                <a:gd name="connsiteX81" fmla="*/ 1224183 w 1507528"/>
                <a:gd name="connsiteY81" fmla="*/ 1074590 h 1850097"/>
                <a:gd name="connsiteX82" fmla="*/ 1224183 w 1507528"/>
                <a:gd name="connsiteY82" fmla="*/ 1094829 h 1850097"/>
                <a:gd name="connsiteX83" fmla="*/ 1188765 w 1507528"/>
                <a:gd name="connsiteY83" fmla="*/ 1142896 h 1850097"/>
                <a:gd name="connsiteX84" fmla="*/ 1163466 w 1507528"/>
                <a:gd name="connsiteY84" fmla="*/ 1150486 h 1850097"/>
                <a:gd name="connsiteX85" fmla="*/ 1158407 w 1507528"/>
                <a:gd name="connsiteY85" fmla="*/ 1203613 h 1850097"/>
                <a:gd name="connsiteX86" fmla="*/ 1163466 w 1507528"/>
                <a:gd name="connsiteY86" fmla="*/ 1218792 h 1850097"/>
                <a:gd name="connsiteX87" fmla="*/ 1176116 w 1507528"/>
                <a:gd name="connsiteY87" fmla="*/ 1266860 h 1850097"/>
                <a:gd name="connsiteX88" fmla="*/ 1183705 w 1507528"/>
                <a:gd name="connsiteY88" fmla="*/ 1292158 h 1850097"/>
                <a:gd name="connsiteX89" fmla="*/ 1193825 w 1507528"/>
                <a:gd name="connsiteY89" fmla="*/ 1312397 h 1850097"/>
                <a:gd name="connsiteX90" fmla="*/ 1178646 w 1507528"/>
                <a:gd name="connsiteY90" fmla="*/ 1342756 h 1850097"/>
                <a:gd name="connsiteX91" fmla="*/ 1150817 w 1507528"/>
                <a:gd name="connsiteY91" fmla="*/ 1322517 h 1850097"/>
                <a:gd name="connsiteX92" fmla="*/ 1102750 w 1507528"/>
                <a:gd name="connsiteY92" fmla="*/ 1325047 h 1850097"/>
                <a:gd name="connsiteX93" fmla="*/ 1082511 w 1507528"/>
                <a:gd name="connsiteY93" fmla="*/ 1342756 h 1850097"/>
                <a:gd name="connsiteX94" fmla="*/ 1059742 w 1507528"/>
                <a:gd name="connsiteY94" fmla="*/ 1319987 h 1850097"/>
                <a:gd name="connsiteX95" fmla="*/ 1016734 w 1507528"/>
                <a:gd name="connsiteY95" fmla="*/ 1327577 h 1850097"/>
                <a:gd name="connsiteX96" fmla="*/ 1011675 w 1507528"/>
                <a:gd name="connsiteY96" fmla="*/ 1378174 h 1850097"/>
                <a:gd name="connsiteX97" fmla="*/ 996495 w 1507528"/>
                <a:gd name="connsiteY97" fmla="*/ 1390823 h 1850097"/>
                <a:gd name="connsiteX98" fmla="*/ 971197 w 1507528"/>
                <a:gd name="connsiteY98" fmla="*/ 1385763 h 1850097"/>
                <a:gd name="connsiteX99" fmla="*/ 948428 w 1507528"/>
                <a:gd name="connsiteY99" fmla="*/ 1390823 h 1850097"/>
                <a:gd name="connsiteX100" fmla="*/ 837114 w 1507528"/>
                <a:gd name="connsiteY100" fmla="*/ 1406002 h 1850097"/>
                <a:gd name="connsiteX101" fmla="*/ 816875 w 1507528"/>
                <a:gd name="connsiteY101" fmla="*/ 1413592 h 1850097"/>
                <a:gd name="connsiteX102" fmla="*/ 806755 w 1507528"/>
                <a:gd name="connsiteY102" fmla="*/ 1456600 h 1850097"/>
                <a:gd name="connsiteX103" fmla="*/ 819405 w 1507528"/>
                <a:gd name="connsiteY103" fmla="*/ 1479368 h 1850097"/>
                <a:gd name="connsiteX104" fmla="*/ 834584 w 1507528"/>
                <a:gd name="connsiteY104" fmla="*/ 1484428 h 1850097"/>
                <a:gd name="connsiteX105" fmla="*/ 837114 w 1507528"/>
                <a:gd name="connsiteY105" fmla="*/ 1507197 h 1850097"/>
                <a:gd name="connsiteX106" fmla="*/ 826995 w 1507528"/>
                <a:gd name="connsiteY106" fmla="*/ 1557794 h 1850097"/>
                <a:gd name="connsiteX107" fmla="*/ 822688 w 1507528"/>
                <a:gd name="connsiteY107" fmla="*/ 1590814 h 1850097"/>
                <a:gd name="connsiteX108" fmla="*/ 617014 w 1507528"/>
                <a:gd name="connsiteY108" fmla="*/ 1850097 h 1850097"/>
                <a:gd name="connsiteX0" fmla="*/ 0 w 1507528"/>
                <a:gd name="connsiteY0" fmla="*/ 1590814 h 1590814"/>
                <a:gd name="connsiteX1" fmla="*/ 6686 w 1507528"/>
                <a:gd name="connsiteY1" fmla="*/ 1581512 h 1590814"/>
                <a:gd name="connsiteX2" fmla="*/ 85744 w 1507528"/>
                <a:gd name="connsiteY2" fmla="*/ 1526171 h 1590814"/>
                <a:gd name="connsiteX3" fmla="*/ 137923 w 1507528"/>
                <a:gd name="connsiteY3" fmla="*/ 1500872 h 1590814"/>
                <a:gd name="connsiteX4" fmla="*/ 177451 w 1507528"/>
                <a:gd name="connsiteY4" fmla="*/ 1440788 h 1590814"/>
                <a:gd name="connsiteX5" fmla="*/ 204332 w 1507528"/>
                <a:gd name="connsiteY5" fmla="*/ 1372798 h 1590814"/>
                <a:gd name="connsiteX6" fmla="*/ 237536 w 1507528"/>
                <a:gd name="connsiteY6" fmla="*/ 1344337 h 1590814"/>
                <a:gd name="connsiteX7" fmla="*/ 243861 w 1507528"/>
                <a:gd name="connsiteY7" fmla="*/ 1320619 h 1590814"/>
                <a:gd name="connsiteX8" fmla="*/ 289715 w 1507528"/>
                <a:gd name="connsiteY8" fmla="*/ 1273184 h 1590814"/>
                <a:gd name="connsiteX9" fmla="*/ 311850 w 1507528"/>
                <a:gd name="connsiteY9" fmla="*/ 1246305 h 1590814"/>
                <a:gd name="connsiteX10" fmla="*/ 322919 w 1507528"/>
                <a:gd name="connsiteY10" fmla="*/ 1221006 h 1590814"/>
                <a:gd name="connsiteX11" fmla="*/ 352961 w 1507528"/>
                <a:gd name="connsiteY11" fmla="*/ 1181476 h 1590814"/>
                <a:gd name="connsiteX12" fmla="*/ 365611 w 1507528"/>
                <a:gd name="connsiteY12" fmla="*/ 1129299 h 1590814"/>
                <a:gd name="connsiteX13" fmla="*/ 383002 w 1507528"/>
                <a:gd name="connsiteY13" fmla="*/ 1059727 h 1590814"/>
                <a:gd name="connsiteX14" fmla="*/ 383002 w 1507528"/>
                <a:gd name="connsiteY14" fmla="*/ 1043916 h 1590814"/>
                <a:gd name="connsiteX15" fmla="*/ 381952 w 1507528"/>
                <a:gd name="connsiteY15" fmla="*/ 1035982 h 1590814"/>
                <a:gd name="connsiteX16" fmla="*/ 422532 w 1507528"/>
                <a:gd name="connsiteY16" fmla="*/ 944302 h 1590814"/>
                <a:gd name="connsiteX17" fmla="*/ 492104 w 1507528"/>
                <a:gd name="connsiteY17" fmla="*/ 882636 h 1590814"/>
                <a:gd name="connsiteX18" fmla="*/ 580649 w 1507528"/>
                <a:gd name="connsiteY18" fmla="*/ 832039 h 1590814"/>
                <a:gd name="connsiteX19" fmla="*/ 670775 w 1507528"/>
                <a:gd name="connsiteY19" fmla="*/ 764049 h 1590814"/>
                <a:gd name="connsiteX20" fmla="*/ 740347 w 1507528"/>
                <a:gd name="connsiteY20" fmla="*/ 740332 h 1590814"/>
                <a:gd name="connsiteX21" fmla="*/ 809918 w 1507528"/>
                <a:gd name="connsiteY21" fmla="*/ 722939 h 1590814"/>
                <a:gd name="connsiteX22" fmla="*/ 835216 w 1507528"/>
                <a:gd name="connsiteY22" fmla="*/ 688153 h 1590814"/>
                <a:gd name="connsiteX23" fmla="*/ 846285 w 1507528"/>
                <a:gd name="connsiteY23" fmla="*/ 686572 h 1590814"/>
                <a:gd name="connsiteX24" fmla="*/ 888975 w 1507528"/>
                <a:gd name="connsiteY24" fmla="*/ 666017 h 1590814"/>
                <a:gd name="connsiteX25" fmla="*/ 952223 w 1507528"/>
                <a:gd name="connsiteY25" fmla="*/ 598027 h 1590814"/>
                <a:gd name="connsiteX26" fmla="*/ 1009145 w 1507528"/>
                <a:gd name="connsiteY26" fmla="*/ 520550 h 1590814"/>
                <a:gd name="connsiteX27" fmla="*/ 1036025 w 1507528"/>
                <a:gd name="connsiteY27" fmla="*/ 458885 h 1590814"/>
                <a:gd name="connsiteX28" fmla="*/ 1036025 w 1507528"/>
                <a:gd name="connsiteY28" fmla="*/ 428842 h 1590814"/>
                <a:gd name="connsiteX29" fmla="*/ 1054998 w 1507528"/>
                <a:gd name="connsiteY29" fmla="*/ 392475 h 1590814"/>
                <a:gd name="connsiteX30" fmla="*/ 1056580 w 1507528"/>
                <a:gd name="connsiteY30" fmla="*/ 190086 h 1590814"/>
                <a:gd name="connsiteX31" fmla="*/ 1157032 w 1507528"/>
                <a:gd name="connsiteY31" fmla="*/ 0 h 1590814"/>
                <a:gd name="connsiteX32" fmla="*/ 1214064 w 1507528"/>
                <a:gd name="connsiteY32" fmla="*/ 29756 h 1590814"/>
                <a:gd name="connsiteX33" fmla="*/ 1239362 w 1507528"/>
                <a:gd name="connsiteY33" fmla="*/ 19636 h 1590814"/>
                <a:gd name="connsiteX34" fmla="*/ 1249482 w 1507528"/>
                <a:gd name="connsiteY34" fmla="*/ 39875 h 1590814"/>
                <a:gd name="connsiteX35" fmla="*/ 1284900 w 1507528"/>
                <a:gd name="connsiteY35" fmla="*/ 47465 h 1590814"/>
                <a:gd name="connsiteX36" fmla="*/ 1307669 w 1507528"/>
                <a:gd name="connsiteY36" fmla="*/ 47465 h 1590814"/>
                <a:gd name="connsiteX37" fmla="*/ 1338027 w 1507528"/>
                <a:gd name="connsiteY37" fmla="*/ 62644 h 1590814"/>
                <a:gd name="connsiteX38" fmla="*/ 1320318 w 1507528"/>
                <a:gd name="connsiteY38" fmla="*/ 82883 h 1590814"/>
                <a:gd name="connsiteX39" fmla="*/ 1332967 w 1507528"/>
                <a:gd name="connsiteY39" fmla="*/ 105652 h 1590814"/>
                <a:gd name="connsiteX40" fmla="*/ 1325378 w 1507528"/>
                <a:gd name="connsiteY40" fmla="*/ 161309 h 1590814"/>
                <a:gd name="connsiteX41" fmla="*/ 1315258 w 1507528"/>
                <a:gd name="connsiteY41" fmla="*/ 173958 h 1590814"/>
                <a:gd name="connsiteX42" fmla="*/ 1315258 w 1507528"/>
                <a:gd name="connsiteY42" fmla="*/ 199257 h 1590814"/>
                <a:gd name="connsiteX43" fmla="*/ 1335497 w 1507528"/>
                <a:gd name="connsiteY43" fmla="*/ 191667 h 1590814"/>
                <a:gd name="connsiteX44" fmla="*/ 1338027 w 1507528"/>
                <a:gd name="connsiteY44" fmla="*/ 222025 h 1590814"/>
                <a:gd name="connsiteX45" fmla="*/ 1386095 w 1507528"/>
                <a:gd name="connsiteY45" fmla="*/ 249854 h 1590814"/>
                <a:gd name="connsiteX46" fmla="*/ 1416453 w 1507528"/>
                <a:gd name="connsiteY46" fmla="*/ 242264 h 1590814"/>
                <a:gd name="connsiteX47" fmla="*/ 1456931 w 1507528"/>
                <a:gd name="connsiteY47" fmla="*/ 265033 h 1590814"/>
                <a:gd name="connsiteX48" fmla="*/ 1494879 w 1507528"/>
                <a:gd name="connsiteY48" fmla="*/ 308041 h 1590814"/>
                <a:gd name="connsiteX49" fmla="*/ 1504998 w 1507528"/>
                <a:gd name="connsiteY49" fmla="*/ 318160 h 1590814"/>
                <a:gd name="connsiteX50" fmla="*/ 1507528 w 1507528"/>
                <a:gd name="connsiteY50" fmla="*/ 345989 h 1590814"/>
                <a:gd name="connsiteX51" fmla="*/ 1487289 w 1507528"/>
                <a:gd name="connsiteY51" fmla="*/ 363698 h 1590814"/>
                <a:gd name="connsiteX52" fmla="*/ 1474640 w 1507528"/>
                <a:gd name="connsiteY52" fmla="*/ 401646 h 1590814"/>
                <a:gd name="connsiteX53" fmla="*/ 1424043 w 1507528"/>
                <a:gd name="connsiteY53" fmla="*/ 429474 h 1590814"/>
                <a:gd name="connsiteX54" fmla="*/ 1398744 w 1507528"/>
                <a:gd name="connsiteY54" fmla="*/ 452243 h 1590814"/>
                <a:gd name="connsiteX55" fmla="*/ 1363326 w 1507528"/>
                <a:gd name="connsiteY55" fmla="*/ 447183 h 1590814"/>
                <a:gd name="connsiteX56" fmla="*/ 1322848 w 1507528"/>
                <a:gd name="connsiteY56" fmla="*/ 439594 h 1590814"/>
                <a:gd name="connsiteX57" fmla="*/ 1307669 w 1507528"/>
                <a:gd name="connsiteY57" fmla="*/ 442124 h 1590814"/>
                <a:gd name="connsiteX58" fmla="*/ 1307669 w 1507528"/>
                <a:gd name="connsiteY58" fmla="*/ 452243 h 1590814"/>
                <a:gd name="connsiteX59" fmla="*/ 1287430 w 1507528"/>
                <a:gd name="connsiteY59" fmla="*/ 477542 h 1590814"/>
                <a:gd name="connsiteX60" fmla="*/ 1297549 w 1507528"/>
                <a:gd name="connsiteY60" fmla="*/ 500311 h 1590814"/>
                <a:gd name="connsiteX61" fmla="*/ 1295019 w 1507528"/>
                <a:gd name="connsiteY61" fmla="*/ 555968 h 1590814"/>
                <a:gd name="connsiteX62" fmla="*/ 1284900 w 1507528"/>
                <a:gd name="connsiteY62" fmla="*/ 576207 h 1590814"/>
                <a:gd name="connsiteX63" fmla="*/ 1297549 w 1507528"/>
                <a:gd name="connsiteY63" fmla="*/ 598975 h 1590814"/>
                <a:gd name="connsiteX64" fmla="*/ 1297549 w 1507528"/>
                <a:gd name="connsiteY64" fmla="*/ 621744 h 1590814"/>
                <a:gd name="connsiteX65" fmla="*/ 1282370 w 1507528"/>
                <a:gd name="connsiteY65" fmla="*/ 647043 h 1590814"/>
                <a:gd name="connsiteX66" fmla="*/ 1259601 w 1507528"/>
                <a:gd name="connsiteY66" fmla="*/ 649573 h 1590814"/>
                <a:gd name="connsiteX67" fmla="*/ 1259601 w 1507528"/>
                <a:gd name="connsiteY67" fmla="*/ 697640 h 1590814"/>
                <a:gd name="connsiteX68" fmla="*/ 1246952 w 1507528"/>
                <a:gd name="connsiteY68" fmla="*/ 712819 h 1590814"/>
                <a:gd name="connsiteX69" fmla="*/ 1249482 w 1507528"/>
                <a:gd name="connsiteY69" fmla="*/ 733058 h 1590814"/>
                <a:gd name="connsiteX70" fmla="*/ 1252012 w 1507528"/>
                <a:gd name="connsiteY70" fmla="*/ 748237 h 1590814"/>
                <a:gd name="connsiteX71" fmla="*/ 1234303 w 1507528"/>
                <a:gd name="connsiteY71" fmla="*/ 788715 h 1590814"/>
                <a:gd name="connsiteX72" fmla="*/ 1234303 w 1507528"/>
                <a:gd name="connsiteY72" fmla="*/ 806424 h 1590814"/>
                <a:gd name="connsiteX73" fmla="*/ 1239362 w 1507528"/>
                <a:gd name="connsiteY73" fmla="*/ 831723 h 1590814"/>
                <a:gd name="connsiteX74" fmla="*/ 1264661 w 1507528"/>
                <a:gd name="connsiteY74" fmla="*/ 869671 h 1590814"/>
                <a:gd name="connsiteX75" fmla="*/ 1300079 w 1507528"/>
                <a:gd name="connsiteY75" fmla="*/ 892440 h 1590814"/>
                <a:gd name="connsiteX76" fmla="*/ 1315258 w 1507528"/>
                <a:gd name="connsiteY76" fmla="*/ 889910 h 1590814"/>
                <a:gd name="connsiteX77" fmla="*/ 1345617 w 1507528"/>
                <a:gd name="connsiteY77" fmla="*/ 925328 h 1590814"/>
                <a:gd name="connsiteX78" fmla="*/ 1307669 w 1507528"/>
                <a:gd name="connsiteY78" fmla="*/ 975925 h 1590814"/>
                <a:gd name="connsiteX79" fmla="*/ 1264661 w 1507528"/>
                <a:gd name="connsiteY79" fmla="*/ 1008814 h 1590814"/>
                <a:gd name="connsiteX80" fmla="*/ 1267191 w 1507528"/>
                <a:gd name="connsiteY80" fmla="*/ 1036642 h 1590814"/>
                <a:gd name="connsiteX81" fmla="*/ 1224183 w 1507528"/>
                <a:gd name="connsiteY81" fmla="*/ 1074590 h 1590814"/>
                <a:gd name="connsiteX82" fmla="*/ 1224183 w 1507528"/>
                <a:gd name="connsiteY82" fmla="*/ 1094829 h 1590814"/>
                <a:gd name="connsiteX83" fmla="*/ 1188765 w 1507528"/>
                <a:gd name="connsiteY83" fmla="*/ 1142896 h 1590814"/>
                <a:gd name="connsiteX84" fmla="*/ 1163466 w 1507528"/>
                <a:gd name="connsiteY84" fmla="*/ 1150486 h 1590814"/>
                <a:gd name="connsiteX85" fmla="*/ 1158407 w 1507528"/>
                <a:gd name="connsiteY85" fmla="*/ 1203613 h 1590814"/>
                <a:gd name="connsiteX86" fmla="*/ 1163466 w 1507528"/>
                <a:gd name="connsiteY86" fmla="*/ 1218792 h 1590814"/>
                <a:gd name="connsiteX87" fmla="*/ 1176116 w 1507528"/>
                <a:gd name="connsiteY87" fmla="*/ 1266860 h 1590814"/>
                <a:gd name="connsiteX88" fmla="*/ 1183705 w 1507528"/>
                <a:gd name="connsiteY88" fmla="*/ 1292158 h 1590814"/>
                <a:gd name="connsiteX89" fmla="*/ 1193825 w 1507528"/>
                <a:gd name="connsiteY89" fmla="*/ 1312397 h 1590814"/>
                <a:gd name="connsiteX90" fmla="*/ 1178646 w 1507528"/>
                <a:gd name="connsiteY90" fmla="*/ 1342756 h 1590814"/>
                <a:gd name="connsiteX91" fmla="*/ 1150817 w 1507528"/>
                <a:gd name="connsiteY91" fmla="*/ 1322517 h 1590814"/>
                <a:gd name="connsiteX92" fmla="*/ 1102750 w 1507528"/>
                <a:gd name="connsiteY92" fmla="*/ 1325047 h 1590814"/>
                <a:gd name="connsiteX93" fmla="*/ 1082511 w 1507528"/>
                <a:gd name="connsiteY93" fmla="*/ 1342756 h 1590814"/>
                <a:gd name="connsiteX94" fmla="*/ 1059742 w 1507528"/>
                <a:gd name="connsiteY94" fmla="*/ 1319987 h 1590814"/>
                <a:gd name="connsiteX95" fmla="*/ 1016734 w 1507528"/>
                <a:gd name="connsiteY95" fmla="*/ 1327577 h 1590814"/>
                <a:gd name="connsiteX96" fmla="*/ 1011675 w 1507528"/>
                <a:gd name="connsiteY96" fmla="*/ 1378174 h 1590814"/>
                <a:gd name="connsiteX97" fmla="*/ 996495 w 1507528"/>
                <a:gd name="connsiteY97" fmla="*/ 1390823 h 1590814"/>
                <a:gd name="connsiteX98" fmla="*/ 971197 w 1507528"/>
                <a:gd name="connsiteY98" fmla="*/ 1385763 h 1590814"/>
                <a:gd name="connsiteX99" fmla="*/ 948428 w 1507528"/>
                <a:gd name="connsiteY99" fmla="*/ 1390823 h 1590814"/>
                <a:gd name="connsiteX100" fmla="*/ 837114 w 1507528"/>
                <a:gd name="connsiteY100" fmla="*/ 1406002 h 1590814"/>
                <a:gd name="connsiteX101" fmla="*/ 816875 w 1507528"/>
                <a:gd name="connsiteY101" fmla="*/ 1413592 h 1590814"/>
                <a:gd name="connsiteX102" fmla="*/ 806755 w 1507528"/>
                <a:gd name="connsiteY102" fmla="*/ 1456600 h 1590814"/>
                <a:gd name="connsiteX103" fmla="*/ 819405 w 1507528"/>
                <a:gd name="connsiteY103" fmla="*/ 1479368 h 1590814"/>
                <a:gd name="connsiteX104" fmla="*/ 834584 w 1507528"/>
                <a:gd name="connsiteY104" fmla="*/ 1484428 h 1590814"/>
                <a:gd name="connsiteX105" fmla="*/ 837114 w 1507528"/>
                <a:gd name="connsiteY105" fmla="*/ 1507197 h 1590814"/>
                <a:gd name="connsiteX106" fmla="*/ 826995 w 1507528"/>
                <a:gd name="connsiteY106" fmla="*/ 1557794 h 1590814"/>
                <a:gd name="connsiteX107" fmla="*/ 822688 w 1507528"/>
                <a:gd name="connsiteY107" fmla="*/ 1590814 h 159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507528" h="1590814">
                  <a:moveTo>
                    <a:pt x="0" y="1590814"/>
                  </a:moveTo>
                  <a:lnTo>
                    <a:pt x="6686" y="1581512"/>
                  </a:lnTo>
                  <a:lnTo>
                    <a:pt x="85744" y="1526171"/>
                  </a:lnTo>
                  <a:lnTo>
                    <a:pt x="137923" y="1500872"/>
                  </a:lnTo>
                  <a:lnTo>
                    <a:pt x="177451" y="1440788"/>
                  </a:lnTo>
                  <a:lnTo>
                    <a:pt x="204332" y="1372798"/>
                  </a:lnTo>
                  <a:lnTo>
                    <a:pt x="237536" y="1344337"/>
                  </a:lnTo>
                  <a:lnTo>
                    <a:pt x="243861" y="1320619"/>
                  </a:lnTo>
                  <a:lnTo>
                    <a:pt x="289715" y="1273184"/>
                  </a:lnTo>
                  <a:lnTo>
                    <a:pt x="311850" y="1246305"/>
                  </a:lnTo>
                  <a:lnTo>
                    <a:pt x="322919" y="1221006"/>
                  </a:lnTo>
                  <a:lnTo>
                    <a:pt x="352961" y="1181476"/>
                  </a:lnTo>
                  <a:lnTo>
                    <a:pt x="365611" y="1129299"/>
                  </a:lnTo>
                  <a:lnTo>
                    <a:pt x="383002" y="1059727"/>
                  </a:lnTo>
                  <a:lnTo>
                    <a:pt x="383002" y="1043916"/>
                  </a:lnTo>
                  <a:lnTo>
                    <a:pt x="381952" y="1035982"/>
                  </a:lnTo>
                  <a:lnTo>
                    <a:pt x="422532" y="944302"/>
                  </a:lnTo>
                  <a:lnTo>
                    <a:pt x="492104" y="882636"/>
                  </a:lnTo>
                  <a:lnTo>
                    <a:pt x="580649" y="832039"/>
                  </a:lnTo>
                  <a:lnTo>
                    <a:pt x="670775" y="764049"/>
                  </a:lnTo>
                  <a:lnTo>
                    <a:pt x="740347" y="740332"/>
                  </a:lnTo>
                  <a:lnTo>
                    <a:pt x="809918" y="722939"/>
                  </a:lnTo>
                  <a:lnTo>
                    <a:pt x="835216" y="688153"/>
                  </a:lnTo>
                  <a:lnTo>
                    <a:pt x="846285" y="686572"/>
                  </a:lnTo>
                  <a:lnTo>
                    <a:pt x="888975" y="666017"/>
                  </a:lnTo>
                  <a:lnTo>
                    <a:pt x="952223" y="598027"/>
                  </a:lnTo>
                  <a:lnTo>
                    <a:pt x="1009145" y="520550"/>
                  </a:lnTo>
                  <a:lnTo>
                    <a:pt x="1036025" y="458885"/>
                  </a:lnTo>
                  <a:lnTo>
                    <a:pt x="1036025" y="428842"/>
                  </a:lnTo>
                  <a:lnTo>
                    <a:pt x="1054998" y="392475"/>
                  </a:lnTo>
                  <a:cubicBezTo>
                    <a:pt x="1055526" y="325012"/>
                    <a:pt x="1056053" y="257549"/>
                    <a:pt x="1056580" y="190086"/>
                  </a:cubicBezTo>
                  <a:lnTo>
                    <a:pt x="1157032" y="0"/>
                  </a:lnTo>
                  <a:lnTo>
                    <a:pt x="1214064" y="29756"/>
                  </a:lnTo>
                  <a:lnTo>
                    <a:pt x="1239362" y="19636"/>
                  </a:lnTo>
                  <a:lnTo>
                    <a:pt x="1249482" y="39875"/>
                  </a:lnTo>
                  <a:lnTo>
                    <a:pt x="1284900" y="47465"/>
                  </a:lnTo>
                  <a:lnTo>
                    <a:pt x="1307669" y="47465"/>
                  </a:lnTo>
                  <a:lnTo>
                    <a:pt x="1338027" y="62644"/>
                  </a:lnTo>
                  <a:lnTo>
                    <a:pt x="1320318" y="82883"/>
                  </a:lnTo>
                  <a:lnTo>
                    <a:pt x="1332967" y="105652"/>
                  </a:lnTo>
                  <a:lnTo>
                    <a:pt x="1325378" y="161309"/>
                  </a:lnTo>
                  <a:lnTo>
                    <a:pt x="1315258" y="173958"/>
                  </a:lnTo>
                  <a:lnTo>
                    <a:pt x="1315258" y="199257"/>
                  </a:lnTo>
                  <a:lnTo>
                    <a:pt x="1335497" y="191667"/>
                  </a:lnTo>
                  <a:lnTo>
                    <a:pt x="1338027" y="222025"/>
                  </a:lnTo>
                  <a:lnTo>
                    <a:pt x="1386095" y="249854"/>
                  </a:lnTo>
                  <a:lnTo>
                    <a:pt x="1416453" y="242264"/>
                  </a:lnTo>
                  <a:lnTo>
                    <a:pt x="1456931" y="265033"/>
                  </a:lnTo>
                  <a:lnTo>
                    <a:pt x="1494879" y="308041"/>
                  </a:lnTo>
                  <a:lnTo>
                    <a:pt x="1504998" y="318160"/>
                  </a:lnTo>
                  <a:lnTo>
                    <a:pt x="1507528" y="345989"/>
                  </a:lnTo>
                  <a:lnTo>
                    <a:pt x="1487289" y="363698"/>
                  </a:lnTo>
                  <a:lnTo>
                    <a:pt x="1474640" y="401646"/>
                  </a:lnTo>
                  <a:lnTo>
                    <a:pt x="1424043" y="429474"/>
                  </a:lnTo>
                  <a:lnTo>
                    <a:pt x="1398744" y="452243"/>
                  </a:lnTo>
                  <a:lnTo>
                    <a:pt x="1363326" y="447183"/>
                  </a:lnTo>
                  <a:lnTo>
                    <a:pt x="1322848" y="439594"/>
                  </a:lnTo>
                  <a:lnTo>
                    <a:pt x="1307669" y="442124"/>
                  </a:lnTo>
                  <a:lnTo>
                    <a:pt x="1307669" y="452243"/>
                  </a:lnTo>
                  <a:lnTo>
                    <a:pt x="1287430" y="477542"/>
                  </a:lnTo>
                  <a:lnTo>
                    <a:pt x="1297549" y="500311"/>
                  </a:lnTo>
                  <a:lnTo>
                    <a:pt x="1295019" y="555968"/>
                  </a:lnTo>
                  <a:lnTo>
                    <a:pt x="1284900" y="576207"/>
                  </a:lnTo>
                  <a:lnTo>
                    <a:pt x="1297549" y="598975"/>
                  </a:lnTo>
                  <a:lnTo>
                    <a:pt x="1297549" y="621744"/>
                  </a:lnTo>
                  <a:lnTo>
                    <a:pt x="1282370" y="647043"/>
                  </a:lnTo>
                  <a:lnTo>
                    <a:pt x="1259601" y="649573"/>
                  </a:lnTo>
                  <a:lnTo>
                    <a:pt x="1259601" y="697640"/>
                  </a:lnTo>
                  <a:lnTo>
                    <a:pt x="1246952" y="712819"/>
                  </a:lnTo>
                  <a:lnTo>
                    <a:pt x="1249482" y="733058"/>
                  </a:lnTo>
                  <a:lnTo>
                    <a:pt x="1252012" y="748237"/>
                  </a:lnTo>
                  <a:lnTo>
                    <a:pt x="1234303" y="788715"/>
                  </a:lnTo>
                  <a:lnTo>
                    <a:pt x="1234303" y="806424"/>
                  </a:lnTo>
                  <a:lnTo>
                    <a:pt x="1239362" y="831723"/>
                  </a:lnTo>
                  <a:lnTo>
                    <a:pt x="1264661" y="869671"/>
                  </a:lnTo>
                  <a:lnTo>
                    <a:pt x="1300079" y="892440"/>
                  </a:lnTo>
                  <a:lnTo>
                    <a:pt x="1315258" y="889910"/>
                  </a:lnTo>
                  <a:lnTo>
                    <a:pt x="1345617" y="925328"/>
                  </a:lnTo>
                  <a:lnTo>
                    <a:pt x="1307669" y="975925"/>
                  </a:lnTo>
                  <a:lnTo>
                    <a:pt x="1264661" y="1008814"/>
                  </a:lnTo>
                  <a:lnTo>
                    <a:pt x="1267191" y="1036642"/>
                  </a:lnTo>
                  <a:lnTo>
                    <a:pt x="1224183" y="1074590"/>
                  </a:lnTo>
                  <a:lnTo>
                    <a:pt x="1224183" y="1094829"/>
                  </a:lnTo>
                  <a:lnTo>
                    <a:pt x="1188765" y="1142896"/>
                  </a:lnTo>
                  <a:lnTo>
                    <a:pt x="1163466" y="1150486"/>
                  </a:lnTo>
                  <a:lnTo>
                    <a:pt x="1158407" y="1203613"/>
                  </a:lnTo>
                  <a:lnTo>
                    <a:pt x="1163466" y="1218792"/>
                  </a:lnTo>
                  <a:lnTo>
                    <a:pt x="1176116" y="1266860"/>
                  </a:lnTo>
                  <a:lnTo>
                    <a:pt x="1183705" y="1292158"/>
                  </a:lnTo>
                  <a:lnTo>
                    <a:pt x="1193825" y="1312397"/>
                  </a:lnTo>
                  <a:lnTo>
                    <a:pt x="1178646" y="1342756"/>
                  </a:lnTo>
                  <a:lnTo>
                    <a:pt x="1150817" y="1322517"/>
                  </a:lnTo>
                  <a:lnTo>
                    <a:pt x="1102750" y="1325047"/>
                  </a:lnTo>
                  <a:lnTo>
                    <a:pt x="1082511" y="1342756"/>
                  </a:lnTo>
                  <a:lnTo>
                    <a:pt x="1059742" y="1319987"/>
                  </a:lnTo>
                  <a:lnTo>
                    <a:pt x="1016734" y="1327577"/>
                  </a:lnTo>
                  <a:lnTo>
                    <a:pt x="1011675" y="1378174"/>
                  </a:lnTo>
                  <a:lnTo>
                    <a:pt x="996495" y="1390823"/>
                  </a:lnTo>
                  <a:lnTo>
                    <a:pt x="971197" y="1385763"/>
                  </a:lnTo>
                  <a:lnTo>
                    <a:pt x="948428" y="1390823"/>
                  </a:lnTo>
                  <a:lnTo>
                    <a:pt x="837114" y="1406002"/>
                  </a:lnTo>
                  <a:lnTo>
                    <a:pt x="816875" y="1413592"/>
                  </a:lnTo>
                  <a:lnTo>
                    <a:pt x="806755" y="1456600"/>
                  </a:lnTo>
                  <a:lnTo>
                    <a:pt x="819405" y="1479368"/>
                  </a:lnTo>
                  <a:lnTo>
                    <a:pt x="834584" y="1484428"/>
                  </a:lnTo>
                  <a:lnTo>
                    <a:pt x="837114" y="1507197"/>
                  </a:lnTo>
                  <a:lnTo>
                    <a:pt x="826995" y="1557794"/>
                  </a:lnTo>
                  <a:lnTo>
                    <a:pt x="822688" y="1590814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95C68AD4-D81E-9F91-C7E4-C9C036C8A2B5}"/>
                </a:ext>
              </a:extLst>
            </p:cNvPr>
            <p:cNvSpPr/>
            <p:nvPr/>
          </p:nvSpPr>
          <p:spPr>
            <a:xfrm rot="20820390">
              <a:off x="5002673" y="4599506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3CE2B49-15BE-4DC9-AAC5-CBB070496CA6}"/>
                </a:ext>
              </a:extLst>
            </p:cNvPr>
            <p:cNvSpPr/>
            <p:nvPr/>
          </p:nvSpPr>
          <p:spPr>
            <a:xfrm rot="1511888">
              <a:off x="5677157" y="4994209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9C3626F-BE86-0448-FB8F-9D18CB53F753}"/>
                </a:ext>
              </a:extLst>
            </p:cNvPr>
            <p:cNvSpPr/>
            <p:nvPr/>
          </p:nvSpPr>
          <p:spPr>
            <a:xfrm rot="1958066">
              <a:off x="3874890" y="5976987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540F993-62AC-6B02-1FE6-70F55FD4D238}"/>
                </a:ext>
              </a:extLst>
            </p:cNvPr>
            <p:cNvSpPr/>
            <p:nvPr/>
          </p:nvSpPr>
          <p:spPr>
            <a:xfrm>
              <a:off x="5060663" y="6161650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A8649F2B-1FFB-C64F-627C-65D22B80C413}"/>
                </a:ext>
              </a:extLst>
            </p:cNvPr>
            <p:cNvSpPr/>
            <p:nvPr/>
          </p:nvSpPr>
          <p:spPr>
            <a:xfrm>
              <a:off x="5174962" y="3883270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ACBE374-EFF5-9984-1516-D88873555966}"/>
                </a:ext>
              </a:extLst>
            </p:cNvPr>
            <p:cNvSpPr/>
            <p:nvPr/>
          </p:nvSpPr>
          <p:spPr>
            <a:xfrm>
              <a:off x="5674322" y="3743325"/>
              <a:ext cx="649871" cy="820578"/>
            </a:xfrm>
            <a:custGeom>
              <a:avLst/>
              <a:gdLst>
                <a:gd name="connsiteX0" fmla="*/ 0 w 649871"/>
                <a:gd name="connsiteY0" fmla="*/ 0 h 820578"/>
                <a:gd name="connsiteX1" fmla="*/ 649871 w 649871"/>
                <a:gd name="connsiteY1" fmla="*/ 0 h 820578"/>
                <a:gd name="connsiteX2" fmla="*/ 649871 w 649871"/>
                <a:gd name="connsiteY2" fmla="*/ 740054 h 820578"/>
                <a:gd name="connsiteX3" fmla="*/ 645115 w 649871"/>
                <a:gd name="connsiteY3" fmla="*/ 736249 h 820578"/>
                <a:gd name="connsiteX4" fmla="*/ 636682 w 649871"/>
                <a:gd name="connsiteY4" fmla="*/ 769981 h 820578"/>
                <a:gd name="connsiteX5" fmla="*/ 602950 w 649871"/>
                <a:gd name="connsiteY5" fmla="*/ 774197 h 820578"/>
                <a:gd name="connsiteX6" fmla="*/ 581868 w 649871"/>
                <a:gd name="connsiteY6" fmla="*/ 820578 h 820578"/>
                <a:gd name="connsiteX7" fmla="*/ 560786 w 649871"/>
                <a:gd name="connsiteY7" fmla="*/ 820578 h 820578"/>
                <a:gd name="connsiteX8" fmla="*/ 539704 w 649871"/>
                <a:gd name="connsiteY8" fmla="*/ 816362 h 820578"/>
                <a:gd name="connsiteX9" fmla="*/ 535487 w 649871"/>
                <a:gd name="connsiteY9" fmla="*/ 791063 h 820578"/>
                <a:gd name="connsiteX10" fmla="*/ 472241 w 649871"/>
                <a:gd name="connsiteY10" fmla="*/ 765764 h 820578"/>
                <a:gd name="connsiteX11" fmla="*/ 472241 w 649871"/>
                <a:gd name="connsiteY11" fmla="*/ 740466 h 820578"/>
                <a:gd name="connsiteX12" fmla="*/ 434293 w 649871"/>
                <a:gd name="connsiteY12" fmla="*/ 732033 h 820578"/>
                <a:gd name="connsiteX13" fmla="*/ 480673 w 649871"/>
                <a:gd name="connsiteY13" fmla="*/ 698301 h 820578"/>
                <a:gd name="connsiteX14" fmla="*/ 472241 w 649871"/>
                <a:gd name="connsiteY14" fmla="*/ 656137 h 820578"/>
                <a:gd name="connsiteX15" fmla="*/ 421643 w 649871"/>
                <a:gd name="connsiteY15" fmla="*/ 647704 h 820578"/>
                <a:gd name="connsiteX16" fmla="*/ 312016 w 649871"/>
                <a:gd name="connsiteY16" fmla="*/ 660354 h 820578"/>
                <a:gd name="connsiteX17" fmla="*/ 295150 w 649871"/>
                <a:gd name="connsiteY17" fmla="*/ 622406 h 820578"/>
                <a:gd name="connsiteX18" fmla="*/ 244553 w 649871"/>
                <a:gd name="connsiteY18" fmla="*/ 592890 h 820578"/>
                <a:gd name="connsiteX19" fmla="*/ 215038 w 649871"/>
                <a:gd name="connsiteY19" fmla="*/ 601323 h 820578"/>
                <a:gd name="connsiteX20" fmla="*/ 156008 w 649871"/>
                <a:gd name="connsiteY20" fmla="*/ 554943 h 820578"/>
                <a:gd name="connsiteX21" fmla="*/ 93605 w 649871"/>
                <a:gd name="connsiteY21" fmla="*/ 554943 h 820578"/>
                <a:gd name="connsiteX22" fmla="*/ 91075 w 649871"/>
                <a:gd name="connsiteY22" fmla="*/ 504345 h 820578"/>
                <a:gd name="connsiteX23" fmla="*/ 98664 w 649871"/>
                <a:gd name="connsiteY23" fmla="*/ 491696 h 820578"/>
                <a:gd name="connsiteX24" fmla="*/ 113843 w 649871"/>
                <a:gd name="connsiteY24" fmla="*/ 466397 h 820578"/>
                <a:gd name="connsiteX25" fmla="*/ 131552 w 649871"/>
                <a:gd name="connsiteY25" fmla="*/ 428449 h 820578"/>
                <a:gd name="connsiteX26" fmla="*/ 113843 w 649871"/>
                <a:gd name="connsiteY26" fmla="*/ 398091 h 820578"/>
                <a:gd name="connsiteX27" fmla="*/ 83485 w 649871"/>
                <a:gd name="connsiteY27" fmla="*/ 382912 h 820578"/>
                <a:gd name="connsiteX28" fmla="*/ 75895 w 649871"/>
                <a:gd name="connsiteY28" fmla="*/ 370263 h 820578"/>
                <a:gd name="connsiteX29" fmla="*/ 88545 w 649871"/>
                <a:gd name="connsiteY29" fmla="*/ 329785 h 820578"/>
                <a:gd name="connsiteX30" fmla="*/ 78425 w 649871"/>
                <a:gd name="connsiteY30" fmla="*/ 296896 h 820578"/>
                <a:gd name="connsiteX31" fmla="*/ 129023 w 649871"/>
                <a:gd name="connsiteY31" fmla="*/ 261478 h 820578"/>
                <a:gd name="connsiteX32" fmla="*/ 88545 w 649871"/>
                <a:gd name="connsiteY32" fmla="*/ 236180 h 820578"/>
                <a:gd name="connsiteX33" fmla="*/ 88545 w 649871"/>
                <a:gd name="connsiteY33" fmla="*/ 223530 h 820578"/>
                <a:gd name="connsiteX34" fmla="*/ 111314 w 649871"/>
                <a:gd name="connsiteY34" fmla="*/ 208351 h 820578"/>
                <a:gd name="connsiteX35" fmla="*/ 113843 w 649871"/>
                <a:gd name="connsiteY35" fmla="*/ 185582 h 820578"/>
                <a:gd name="connsiteX36" fmla="*/ 40477 w 649871"/>
                <a:gd name="connsiteY36" fmla="*/ 142575 h 820578"/>
                <a:gd name="connsiteX37" fmla="*/ 43007 w 649871"/>
                <a:gd name="connsiteY37" fmla="*/ 102097 h 820578"/>
                <a:gd name="connsiteX38" fmla="*/ 15179 w 649871"/>
                <a:gd name="connsiteY38" fmla="*/ 86918 h 820578"/>
                <a:gd name="connsiteX39" fmla="*/ 27828 w 649871"/>
                <a:gd name="connsiteY39" fmla="*/ 48970 h 820578"/>
                <a:gd name="connsiteX40" fmla="*/ 0 w 649871"/>
                <a:gd name="connsiteY40" fmla="*/ 28731 h 820578"/>
                <a:gd name="connsiteX0" fmla="*/ 0 w 649871"/>
                <a:gd name="connsiteY0" fmla="*/ 146685 h 967263"/>
                <a:gd name="connsiteX1" fmla="*/ 291217 w 649871"/>
                <a:gd name="connsiteY1" fmla="*/ 0 h 967263"/>
                <a:gd name="connsiteX2" fmla="*/ 649871 w 649871"/>
                <a:gd name="connsiteY2" fmla="*/ 146685 h 967263"/>
                <a:gd name="connsiteX3" fmla="*/ 649871 w 649871"/>
                <a:gd name="connsiteY3" fmla="*/ 886739 h 967263"/>
                <a:gd name="connsiteX4" fmla="*/ 645115 w 649871"/>
                <a:gd name="connsiteY4" fmla="*/ 882934 h 967263"/>
                <a:gd name="connsiteX5" fmla="*/ 636682 w 649871"/>
                <a:gd name="connsiteY5" fmla="*/ 916666 h 967263"/>
                <a:gd name="connsiteX6" fmla="*/ 602950 w 649871"/>
                <a:gd name="connsiteY6" fmla="*/ 920882 h 967263"/>
                <a:gd name="connsiteX7" fmla="*/ 581868 w 649871"/>
                <a:gd name="connsiteY7" fmla="*/ 967263 h 967263"/>
                <a:gd name="connsiteX8" fmla="*/ 560786 w 649871"/>
                <a:gd name="connsiteY8" fmla="*/ 967263 h 967263"/>
                <a:gd name="connsiteX9" fmla="*/ 539704 w 649871"/>
                <a:gd name="connsiteY9" fmla="*/ 963047 h 967263"/>
                <a:gd name="connsiteX10" fmla="*/ 535487 w 649871"/>
                <a:gd name="connsiteY10" fmla="*/ 937748 h 967263"/>
                <a:gd name="connsiteX11" fmla="*/ 472241 w 649871"/>
                <a:gd name="connsiteY11" fmla="*/ 912449 h 967263"/>
                <a:gd name="connsiteX12" fmla="*/ 472241 w 649871"/>
                <a:gd name="connsiteY12" fmla="*/ 887151 h 967263"/>
                <a:gd name="connsiteX13" fmla="*/ 434293 w 649871"/>
                <a:gd name="connsiteY13" fmla="*/ 878718 h 967263"/>
                <a:gd name="connsiteX14" fmla="*/ 480673 w 649871"/>
                <a:gd name="connsiteY14" fmla="*/ 844986 h 967263"/>
                <a:gd name="connsiteX15" fmla="*/ 472241 w 649871"/>
                <a:gd name="connsiteY15" fmla="*/ 802822 h 967263"/>
                <a:gd name="connsiteX16" fmla="*/ 421643 w 649871"/>
                <a:gd name="connsiteY16" fmla="*/ 794389 h 967263"/>
                <a:gd name="connsiteX17" fmla="*/ 312016 w 649871"/>
                <a:gd name="connsiteY17" fmla="*/ 807039 h 967263"/>
                <a:gd name="connsiteX18" fmla="*/ 295150 w 649871"/>
                <a:gd name="connsiteY18" fmla="*/ 769091 h 967263"/>
                <a:gd name="connsiteX19" fmla="*/ 244553 w 649871"/>
                <a:gd name="connsiteY19" fmla="*/ 739575 h 967263"/>
                <a:gd name="connsiteX20" fmla="*/ 215038 w 649871"/>
                <a:gd name="connsiteY20" fmla="*/ 748008 h 967263"/>
                <a:gd name="connsiteX21" fmla="*/ 156008 w 649871"/>
                <a:gd name="connsiteY21" fmla="*/ 701628 h 967263"/>
                <a:gd name="connsiteX22" fmla="*/ 93605 w 649871"/>
                <a:gd name="connsiteY22" fmla="*/ 701628 h 967263"/>
                <a:gd name="connsiteX23" fmla="*/ 91075 w 649871"/>
                <a:gd name="connsiteY23" fmla="*/ 651030 h 967263"/>
                <a:gd name="connsiteX24" fmla="*/ 98664 w 649871"/>
                <a:gd name="connsiteY24" fmla="*/ 638381 h 967263"/>
                <a:gd name="connsiteX25" fmla="*/ 113843 w 649871"/>
                <a:gd name="connsiteY25" fmla="*/ 613082 h 967263"/>
                <a:gd name="connsiteX26" fmla="*/ 131552 w 649871"/>
                <a:gd name="connsiteY26" fmla="*/ 575134 h 967263"/>
                <a:gd name="connsiteX27" fmla="*/ 113843 w 649871"/>
                <a:gd name="connsiteY27" fmla="*/ 544776 h 967263"/>
                <a:gd name="connsiteX28" fmla="*/ 83485 w 649871"/>
                <a:gd name="connsiteY28" fmla="*/ 529597 h 967263"/>
                <a:gd name="connsiteX29" fmla="*/ 75895 w 649871"/>
                <a:gd name="connsiteY29" fmla="*/ 516948 h 967263"/>
                <a:gd name="connsiteX30" fmla="*/ 88545 w 649871"/>
                <a:gd name="connsiteY30" fmla="*/ 476470 h 967263"/>
                <a:gd name="connsiteX31" fmla="*/ 78425 w 649871"/>
                <a:gd name="connsiteY31" fmla="*/ 443581 h 967263"/>
                <a:gd name="connsiteX32" fmla="*/ 129023 w 649871"/>
                <a:gd name="connsiteY32" fmla="*/ 408163 h 967263"/>
                <a:gd name="connsiteX33" fmla="*/ 88545 w 649871"/>
                <a:gd name="connsiteY33" fmla="*/ 382865 h 967263"/>
                <a:gd name="connsiteX34" fmla="*/ 88545 w 649871"/>
                <a:gd name="connsiteY34" fmla="*/ 370215 h 967263"/>
                <a:gd name="connsiteX35" fmla="*/ 111314 w 649871"/>
                <a:gd name="connsiteY35" fmla="*/ 355036 h 967263"/>
                <a:gd name="connsiteX36" fmla="*/ 113843 w 649871"/>
                <a:gd name="connsiteY36" fmla="*/ 332267 h 967263"/>
                <a:gd name="connsiteX37" fmla="*/ 40477 w 649871"/>
                <a:gd name="connsiteY37" fmla="*/ 289260 h 967263"/>
                <a:gd name="connsiteX38" fmla="*/ 43007 w 649871"/>
                <a:gd name="connsiteY38" fmla="*/ 248782 h 967263"/>
                <a:gd name="connsiteX39" fmla="*/ 15179 w 649871"/>
                <a:gd name="connsiteY39" fmla="*/ 233603 h 967263"/>
                <a:gd name="connsiteX40" fmla="*/ 27828 w 649871"/>
                <a:gd name="connsiteY40" fmla="*/ 195655 h 967263"/>
                <a:gd name="connsiteX41" fmla="*/ 0 w 649871"/>
                <a:gd name="connsiteY41" fmla="*/ 175416 h 967263"/>
                <a:gd name="connsiteX42" fmla="*/ 0 w 649871"/>
                <a:gd name="connsiteY42" fmla="*/ 146685 h 967263"/>
                <a:gd name="connsiteX0" fmla="*/ 291217 w 649871"/>
                <a:gd name="connsiteY0" fmla="*/ 0 h 967263"/>
                <a:gd name="connsiteX1" fmla="*/ 649871 w 649871"/>
                <a:gd name="connsiteY1" fmla="*/ 146685 h 967263"/>
                <a:gd name="connsiteX2" fmla="*/ 649871 w 649871"/>
                <a:gd name="connsiteY2" fmla="*/ 886739 h 967263"/>
                <a:gd name="connsiteX3" fmla="*/ 645115 w 649871"/>
                <a:gd name="connsiteY3" fmla="*/ 882934 h 967263"/>
                <a:gd name="connsiteX4" fmla="*/ 636682 w 649871"/>
                <a:gd name="connsiteY4" fmla="*/ 916666 h 967263"/>
                <a:gd name="connsiteX5" fmla="*/ 602950 w 649871"/>
                <a:gd name="connsiteY5" fmla="*/ 920882 h 967263"/>
                <a:gd name="connsiteX6" fmla="*/ 581868 w 649871"/>
                <a:gd name="connsiteY6" fmla="*/ 967263 h 967263"/>
                <a:gd name="connsiteX7" fmla="*/ 560786 w 649871"/>
                <a:gd name="connsiteY7" fmla="*/ 967263 h 967263"/>
                <a:gd name="connsiteX8" fmla="*/ 539704 w 649871"/>
                <a:gd name="connsiteY8" fmla="*/ 963047 h 967263"/>
                <a:gd name="connsiteX9" fmla="*/ 535487 w 649871"/>
                <a:gd name="connsiteY9" fmla="*/ 937748 h 967263"/>
                <a:gd name="connsiteX10" fmla="*/ 472241 w 649871"/>
                <a:gd name="connsiteY10" fmla="*/ 912449 h 967263"/>
                <a:gd name="connsiteX11" fmla="*/ 472241 w 649871"/>
                <a:gd name="connsiteY11" fmla="*/ 887151 h 967263"/>
                <a:gd name="connsiteX12" fmla="*/ 434293 w 649871"/>
                <a:gd name="connsiteY12" fmla="*/ 878718 h 967263"/>
                <a:gd name="connsiteX13" fmla="*/ 480673 w 649871"/>
                <a:gd name="connsiteY13" fmla="*/ 844986 h 967263"/>
                <a:gd name="connsiteX14" fmla="*/ 472241 w 649871"/>
                <a:gd name="connsiteY14" fmla="*/ 802822 h 967263"/>
                <a:gd name="connsiteX15" fmla="*/ 421643 w 649871"/>
                <a:gd name="connsiteY15" fmla="*/ 794389 h 967263"/>
                <a:gd name="connsiteX16" fmla="*/ 312016 w 649871"/>
                <a:gd name="connsiteY16" fmla="*/ 807039 h 967263"/>
                <a:gd name="connsiteX17" fmla="*/ 295150 w 649871"/>
                <a:gd name="connsiteY17" fmla="*/ 769091 h 967263"/>
                <a:gd name="connsiteX18" fmla="*/ 244553 w 649871"/>
                <a:gd name="connsiteY18" fmla="*/ 739575 h 967263"/>
                <a:gd name="connsiteX19" fmla="*/ 215038 w 649871"/>
                <a:gd name="connsiteY19" fmla="*/ 748008 h 967263"/>
                <a:gd name="connsiteX20" fmla="*/ 156008 w 649871"/>
                <a:gd name="connsiteY20" fmla="*/ 701628 h 967263"/>
                <a:gd name="connsiteX21" fmla="*/ 93605 w 649871"/>
                <a:gd name="connsiteY21" fmla="*/ 701628 h 967263"/>
                <a:gd name="connsiteX22" fmla="*/ 91075 w 649871"/>
                <a:gd name="connsiteY22" fmla="*/ 651030 h 967263"/>
                <a:gd name="connsiteX23" fmla="*/ 98664 w 649871"/>
                <a:gd name="connsiteY23" fmla="*/ 638381 h 967263"/>
                <a:gd name="connsiteX24" fmla="*/ 113843 w 649871"/>
                <a:gd name="connsiteY24" fmla="*/ 613082 h 967263"/>
                <a:gd name="connsiteX25" fmla="*/ 131552 w 649871"/>
                <a:gd name="connsiteY25" fmla="*/ 575134 h 967263"/>
                <a:gd name="connsiteX26" fmla="*/ 113843 w 649871"/>
                <a:gd name="connsiteY26" fmla="*/ 544776 h 967263"/>
                <a:gd name="connsiteX27" fmla="*/ 83485 w 649871"/>
                <a:gd name="connsiteY27" fmla="*/ 529597 h 967263"/>
                <a:gd name="connsiteX28" fmla="*/ 75895 w 649871"/>
                <a:gd name="connsiteY28" fmla="*/ 516948 h 967263"/>
                <a:gd name="connsiteX29" fmla="*/ 88545 w 649871"/>
                <a:gd name="connsiteY29" fmla="*/ 476470 h 967263"/>
                <a:gd name="connsiteX30" fmla="*/ 78425 w 649871"/>
                <a:gd name="connsiteY30" fmla="*/ 443581 h 967263"/>
                <a:gd name="connsiteX31" fmla="*/ 129023 w 649871"/>
                <a:gd name="connsiteY31" fmla="*/ 408163 h 967263"/>
                <a:gd name="connsiteX32" fmla="*/ 88545 w 649871"/>
                <a:gd name="connsiteY32" fmla="*/ 382865 h 967263"/>
                <a:gd name="connsiteX33" fmla="*/ 88545 w 649871"/>
                <a:gd name="connsiteY33" fmla="*/ 370215 h 967263"/>
                <a:gd name="connsiteX34" fmla="*/ 111314 w 649871"/>
                <a:gd name="connsiteY34" fmla="*/ 355036 h 967263"/>
                <a:gd name="connsiteX35" fmla="*/ 113843 w 649871"/>
                <a:gd name="connsiteY35" fmla="*/ 332267 h 967263"/>
                <a:gd name="connsiteX36" fmla="*/ 40477 w 649871"/>
                <a:gd name="connsiteY36" fmla="*/ 289260 h 967263"/>
                <a:gd name="connsiteX37" fmla="*/ 43007 w 649871"/>
                <a:gd name="connsiteY37" fmla="*/ 248782 h 967263"/>
                <a:gd name="connsiteX38" fmla="*/ 15179 w 649871"/>
                <a:gd name="connsiteY38" fmla="*/ 233603 h 967263"/>
                <a:gd name="connsiteX39" fmla="*/ 27828 w 649871"/>
                <a:gd name="connsiteY39" fmla="*/ 195655 h 967263"/>
                <a:gd name="connsiteX40" fmla="*/ 0 w 649871"/>
                <a:gd name="connsiteY40" fmla="*/ 175416 h 967263"/>
                <a:gd name="connsiteX41" fmla="*/ 0 w 649871"/>
                <a:gd name="connsiteY41" fmla="*/ 146685 h 967263"/>
                <a:gd name="connsiteX42" fmla="*/ 382657 w 649871"/>
                <a:gd name="connsiteY42" fmla="*/ 91440 h 967263"/>
                <a:gd name="connsiteX0" fmla="*/ 649871 w 649871"/>
                <a:gd name="connsiteY0" fmla="*/ 83628 h 904206"/>
                <a:gd name="connsiteX1" fmla="*/ 649871 w 649871"/>
                <a:gd name="connsiteY1" fmla="*/ 823682 h 904206"/>
                <a:gd name="connsiteX2" fmla="*/ 645115 w 649871"/>
                <a:gd name="connsiteY2" fmla="*/ 819877 h 904206"/>
                <a:gd name="connsiteX3" fmla="*/ 636682 w 649871"/>
                <a:gd name="connsiteY3" fmla="*/ 853609 h 904206"/>
                <a:gd name="connsiteX4" fmla="*/ 602950 w 649871"/>
                <a:gd name="connsiteY4" fmla="*/ 857825 h 904206"/>
                <a:gd name="connsiteX5" fmla="*/ 581868 w 649871"/>
                <a:gd name="connsiteY5" fmla="*/ 904206 h 904206"/>
                <a:gd name="connsiteX6" fmla="*/ 560786 w 649871"/>
                <a:gd name="connsiteY6" fmla="*/ 904206 h 904206"/>
                <a:gd name="connsiteX7" fmla="*/ 539704 w 649871"/>
                <a:gd name="connsiteY7" fmla="*/ 899990 h 904206"/>
                <a:gd name="connsiteX8" fmla="*/ 535487 w 649871"/>
                <a:gd name="connsiteY8" fmla="*/ 874691 h 904206"/>
                <a:gd name="connsiteX9" fmla="*/ 472241 w 649871"/>
                <a:gd name="connsiteY9" fmla="*/ 849392 h 904206"/>
                <a:gd name="connsiteX10" fmla="*/ 472241 w 649871"/>
                <a:gd name="connsiteY10" fmla="*/ 824094 h 904206"/>
                <a:gd name="connsiteX11" fmla="*/ 434293 w 649871"/>
                <a:gd name="connsiteY11" fmla="*/ 815661 h 904206"/>
                <a:gd name="connsiteX12" fmla="*/ 480673 w 649871"/>
                <a:gd name="connsiteY12" fmla="*/ 781929 h 904206"/>
                <a:gd name="connsiteX13" fmla="*/ 472241 w 649871"/>
                <a:gd name="connsiteY13" fmla="*/ 739765 h 904206"/>
                <a:gd name="connsiteX14" fmla="*/ 421643 w 649871"/>
                <a:gd name="connsiteY14" fmla="*/ 731332 h 904206"/>
                <a:gd name="connsiteX15" fmla="*/ 312016 w 649871"/>
                <a:gd name="connsiteY15" fmla="*/ 743982 h 904206"/>
                <a:gd name="connsiteX16" fmla="*/ 295150 w 649871"/>
                <a:gd name="connsiteY16" fmla="*/ 706034 h 904206"/>
                <a:gd name="connsiteX17" fmla="*/ 244553 w 649871"/>
                <a:gd name="connsiteY17" fmla="*/ 676518 h 904206"/>
                <a:gd name="connsiteX18" fmla="*/ 215038 w 649871"/>
                <a:gd name="connsiteY18" fmla="*/ 684951 h 904206"/>
                <a:gd name="connsiteX19" fmla="*/ 156008 w 649871"/>
                <a:gd name="connsiteY19" fmla="*/ 638571 h 904206"/>
                <a:gd name="connsiteX20" fmla="*/ 93605 w 649871"/>
                <a:gd name="connsiteY20" fmla="*/ 638571 h 904206"/>
                <a:gd name="connsiteX21" fmla="*/ 91075 w 649871"/>
                <a:gd name="connsiteY21" fmla="*/ 587973 h 904206"/>
                <a:gd name="connsiteX22" fmla="*/ 98664 w 649871"/>
                <a:gd name="connsiteY22" fmla="*/ 575324 h 904206"/>
                <a:gd name="connsiteX23" fmla="*/ 113843 w 649871"/>
                <a:gd name="connsiteY23" fmla="*/ 550025 h 904206"/>
                <a:gd name="connsiteX24" fmla="*/ 131552 w 649871"/>
                <a:gd name="connsiteY24" fmla="*/ 512077 h 904206"/>
                <a:gd name="connsiteX25" fmla="*/ 113843 w 649871"/>
                <a:gd name="connsiteY25" fmla="*/ 481719 h 904206"/>
                <a:gd name="connsiteX26" fmla="*/ 83485 w 649871"/>
                <a:gd name="connsiteY26" fmla="*/ 466540 h 904206"/>
                <a:gd name="connsiteX27" fmla="*/ 75895 w 649871"/>
                <a:gd name="connsiteY27" fmla="*/ 453891 h 904206"/>
                <a:gd name="connsiteX28" fmla="*/ 88545 w 649871"/>
                <a:gd name="connsiteY28" fmla="*/ 413413 h 904206"/>
                <a:gd name="connsiteX29" fmla="*/ 78425 w 649871"/>
                <a:gd name="connsiteY29" fmla="*/ 380524 h 904206"/>
                <a:gd name="connsiteX30" fmla="*/ 129023 w 649871"/>
                <a:gd name="connsiteY30" fmla="*/ 345106 h 904206"/>
                <a:gd name="connsiteX31" fmla="*/ 88545 w 649871"/>
                <a:gd name="connsiteY31" fmla="*/ 319808 h 904206"/>
                <a:gd name="connsiteX32" fmla="*/ 88545 w 649871"/>
                <a:gd name="connsiteY32" fmla="*/ 307158 h 904206"/>
                <a:gd name="connsiteX33" fmla="*/ 111314 w 649871"/>
                <a:gd name="connsiteY33" fmla="*/ 291979 h 904206"/>
                <a:gd name="connsiteX34" fmla="*/ 113843 w 649871"/>
                <a:gd name="connsiteY34" fmla="*/ 269210 h 904206"/>
                <a:gd name="connsiteX35" fmla="*/ 40477 w 649871"/>
                <a:gd name="connsiteY35" fmla="*/ 226203 h 904206"/>
                <a:gd name="connsiteX36" fmla="*/ 43007 w 649871"/>
                <a:gd name="connsiteY36" fmla="*/ 185725 h 904206"/>
                <a:gd name="connsiteX37" fmla="*/ 15179 w 649871"/>
                <a:gd name="connsiteY37" fmla="*/ 170546 h 904206"/>
                <a:gd name="connsiteX38" fmla="*/ 27828 w 649871"/>
                <a:gd name="connsiteY38" fmla="*/ 132598 h 904206"/>
                <a:gd name="connsiteX39" fmla="*/ 0 w 649871"/>
                <a:gd name="connsiteY39" fmla="*/ 112359 h 904206"/>
                <a:gd name="connsiteX40" fmla="*/ 0 w 649871"/>
                <a:gd name="connsiteY40" fmla="*/ 83628 h 904206"/>
                <a:gd name="connsiteX41" fmla="*/ 382657 w 649871"/>
                <a:gd name="connsiteY41" fmla="*/ 28383 h 904206"/>
                <a:gd name="connsiteX0" fmla="*/ 649871 w 649871"/>
                <a:gd name="connsiteY0" fmla="*/ 0 h 820578"/>
                <a:gd name="connsiteX1" fmla="*/ 649871 w 649871"/>
                <a:gd name="connsiteY1" fmla="*/ 740054 h 820578"/>
                <a:gd name="connsiteX2" fmla="*/ 645115 w 649871"/>
                <a:gd name="connsiteY2" fmla="*/ 736249 h 820578"/>
                <a:gd name="connsiteX3" fmla="*/ 636682 w 649871"/>
                <a:gd name="connsiteY3" fmla="*/ 769981 h 820578"/>
                <a:gd name="connsiteX4" fmla="*/ 602950 w 649871"/>
                <a:gd name="connsiteY4" fmla="*/ 774197 h 820578"/>
                <a:gd name="connsiteX5" fmla="*/ 581868 w 649871"/>
                <a:gd name="connsiteY5" fmla="*/ 820578 h 820578"/>
                <a:gd name="connsiteX6" fmla="*/ 560786 w 649871"/>
                <a:gd name="connsiteY6" fmla="*/ 820578 h 820578"/>
                <a:gd name="connsiteX7" fmla="*/ 539704 w 649871"/>
                <a:gd name="connsiteY7" fmla="*/ 816362 h 820578"/>
                <a:gd name="connsiteX8" fmla="*/ 535487 w 649871"/>
                <a:gd name="connsiteY8" fmla="*/ 791063 h 820578"/>
                <a:gd name="connsiteX9" fmla="*/ 472241 w 649871"/>
                <a:gd name="connsiteY9" fmla="*/ 765764 h 820578"/>
                <a:gd name="connsiteX10" fmla="*/ 472241 w 649871"/>
                <a:gd name="connsiteY10" fmla="*/ 740466 h 820578"/>
                <a:gd name="connsiteX11" fmla="*/ 434293 w 649871"/>
                <a:gd name="connsiteY11" fmla="*/ 732033 h 820578"/>
                <a:gd name="connsiteX12" fmla="*/ 480673 w 649871"/>
                <a:gd name="connsiteY12" fmla="*/ 698301 h 820578"/>
                <a:gd name="connsiteX13" fmla="*/ 472241 w 649871"/>
                <a:gd name="connsiteY13" fmla="*/ 656137 h 820578"/>
                <a:gd name="connsiteX14" fmla="*/ 421643 w 649871"/>
                <a:gd name="connsiteY14" fmla="*/ 647704 h 820578"/>
                <a:gd name="connsiteX15" fmla="*/ 312016 w 649871"/>
                <a:gd name="connsiteY15" fmla="*/ 660354 h 820578"/>
                <a:gd name="connsiteX16" fmla="*/ 295150 w 649871"/>
                <a:gd name="connsiteY16" fmla="*/ 622406 h 820578"/>
                <a:gd name="connsiteX17" fmla="*/ 244553 w 649871"/>
                <a:gd name="connsiteY17" fmla="*/ 592890 h 820578"/>
                <a:gd name="connsiteX18" fmla="*/ 215038 w 649871"/>
                <a:gd name="connsiteY18" fmla="*/ 601323 h 820578"/>
                <a:gd name="connsiteX19" fmla="*/ 156008 w 649871"/>
                <a:gd name="connsiteY19" fmla="*/ 554943 h 820578"/>
                <a:gd name="connsiteX20" fmla="*/ 93605 w 649871"/>
                <a:gd name="connsiteY20" fmla="*/ 554943 h 820578"/>
                <a:gd name="connsiteX21" fmla="*/ 91075 w 649871"/>
                <a:gd name="connsiteY21" fmla="*/ 504345 h 820578"/>
                <a:gd name="connsiteX22" fmla="*/ 98664 w 649871"/>
                <a:gd name="connsiteY22" fmla="*/ 491696 h 820578"/>
                <a:gd name="connsiteX23" fmla="*/ 113843 w 649871"/>
                <a:gd name="connsiteY23" fmla="*/ 466397 h 820578"/>
                <a:gd name="connsiteX24" fmla="*/ 131552 w 649871"/>
                <a:gd name="connsiteY24" fmla="*/ 428449 h 820578"/>
                <a:gd name="connsiteX25" fmla="*/ 113843 w 649871"/>
                <a:gd name="connsiteY25" fmla="*/ 398091 h 820578"/>
                <a:gd name="connsiteX26" fmla="*/ 83485 w 649871"/>
                <a:gd name="connsiteY26" fmla="*/ 382912 h 820578"/>
                <a:gd name="connsiteX27" fmla="*/ 75895 w 649871"/>
                <a:gd name="connsiteY27" fmla="*/ 370263 h 820578"/>
                <a:gd name="connsiteX28" fmla="*/ 88545 w 649871"/>
                <a:gd name="connsiteY28" fmla="*/ 329785 h 820578"/>
                <a:gd name="connsiteX29" fmla="*/ 78425 w 649871"/>
                <a:gd name="connsiteY29" fmla="*/ 296896 h 820578"/>
                <a:gd name="connsiteX30" fmla="*/ 129023 w 649871"/>
                <a:gd name="connsiteY30" fmla="*/ 261478 h 820578"/>
                <a:gd name="connsiteX31" fmla="*/ 88545 w 649871"/>
                <a:gd name="connsiteY31" fmla="*/ 236180 h 820578"/>
                <a:gd name="connsiteX32" fmla="*/ 88545 w 649871"/>
                <a:gd name="connsiteY32" fmla="*/ 223530 h 820578"/>
                <a:gd name="connsiteX33" fmla="*/ 111314 w 649871"/>
                <a:gd name="connsiteY33" fmla="*/ 208351 h 820578"/>
                <a:gd name="connsiteX34" fmla="*/ 113843 w 649871"/>
                <a:gd name="connsiteY34" fmla="*/ 185582 h 820578"/>
                <a:gd name="connsiteX35" fmla="*/ 40477 w 649871"/>
                <a:gd name="connsiteY35" fmla="*/ 142575 h 820578"/>
                <a:gd name="connsiteX36" fmla="*/ 43007 w 649871"/>
                <a:gd name="connsiteY36" fmla="*/ 102097 h 820578"/>
                <a:gd name="connsiteX37" fmla="*/ 15179 w 649871"/>
                <a:gd name="connsiteY37" fmla="*/ 86918 h 820578"/>
                <a:gd name="connsiteX38" fmla="*/ 27828 w 649871"/>
                <a:gd name="connsiteY38" fmla="*/ 48970 h 820578"/>
                <a:gd name="connsiteX39" fmla="*/ 0 w 649871"/>
                <a:gd name="connsiteY39" fmla="*/ 28731 h 820578"/>
                <a:gd name="connsiteX40" fmla="*/ 0 w 649871"/>
                <a:gd name="connsiteY40" fmla="*/ 0 h 820578"/>
                <a:gd name="connsiteX0" fmla="*/ 649871 w 649871"/>
                <a:gd name="connsiteY0" fmla="*/ 740054 h 820578"/>
                <a:gd name="connsiteX1" fmla="*/ 645115 w 649871"/>
                <a:gd name="connsiteY1" fmla="*/ 736249 h 820578"/>
                <a:gd name="connsiteX2" fmla="*/ 636682 w 649871"/>
                <a:gd name="connsiteY2" fmla="*/ 769981 h 820578"/>
                <a:gd name="connsiteX3" fmla="*/ 602950 w 649871"/>
                <a:gd name="connsiteY3" fmla="*/ 774197 h 820578"/>
                <a:gd name="connsiteX4" fmla="*/ 581868 w 649871"/>
                <a:gd name="connsiteY4" fmla="*/ 820578 h 820578"/>
                <a:gd name="connsiteX5" fmla="*/ 560786 w 649871"/>
                <a:gd name="connsiteY5" fmla="*/ 820578 h 820578"/>
                <a:gd name="connsiteX6" fmla="*/ 539704 w 649871"/>
                <a:gd name="connsiteY6" fmla="*/ 816362 h 820578"/>
                <a:gd name="connsiteX7" fmla="*/ 535487 w 649871"/>
                <a:gd name="connsiteY7" fmla="*/ 791063 h 820578"/>
                <a:gd name="connsiteX8" fmla="*/ 472241 w 649871"/>
                <a:gd name="connsiteY8" fmla="*/ 765764 h 820578"/>
                <a:gd name="connsiteX9" fmla="*/ 472241 w 649871"/>
                <a:gd name="connsiteY9" fmla="*/ 740466 h 820578"/>
                <a:gd name="connsiteX10" fmla="*/ 434293 w 649871"/>
                <a:gd name="connsiteY10" fmla="*/ 732033 h 820578"/>
                <a:gd name="connsiteX11" fmla="*/ 480673 w 649871"/>
                <a:gd name="connsiteY11" fmla="*/ 698301 h 820578"/>
                <a:gd name="connsiteX12" fmla="*/ 472241 w 649871"/>
                <a:gd name="connsiteY12" fmla="*/ 656137 h 820578"/>
                <a:gd name="connsiteX13" fmla="*/ 421643 w 649871"/>
                <a:gd name="connsiteY13" fmla="*/ 647704 h 820578"/>
                <a:gd name="connsiteX14" fmla="*/ 312016 w 649871"/>
                <a:gd name="connsiteY14" fmla="*/ 660354 h 820578"/>
                <a:gd name="connsiteX15" fmla="*/ 295150 w 649871"/>
                <a:gd name="connsiteY15" fmla="*/ 622406 h 820578"/>
                <a:gd name="connsiteX16" fmla="*/ 244553 w 649871"/>
                <a:gd name="connsiteY16" fmla="*/ 592890 h 820578"/>
                <a:gd name="connsiteX17" fmla="*/ 215038 w 649871"/>
                <a:gd name="connsiteY17" fmla="*/ 601323 h 820578"/>
                <a:gd name="connsiteX18" fmla="*/ 156008 w 649871"/>
                <a:gd name="connsiteY18" fmla="*/ 554943 h 820578"/>
                <a:gd name="connsiteX19" fmla="*/ 93605 w 649871"/>
                <a:gd name="connsiteY19" fmla="*/ 554943 h 820578"/>
                <a:gd name="connsiteX20" fmla="*/ 91075 w 649871"/>
                <a:gd name="connsiteY20" fmla="*/ 504345 h 820578"/>
                <a:gd name="connsiteX21" fmla="*/ 98664 w 649871"/>
                <a:gd name="connsiteY21" fmla="*/ 491696 h 820578"/>
                <a:gd name="connsiteX22" fmla="*/ 113843 w 649871"/>
                <a:gd name="connsiteY22" fmla="*/ 466397 h 820578"/>
                <a:gd name="connsiteX23" fmla="*/ 131552 w 649871"/>
                <a:gd name="connsiteY23" fmla="*/ 428449 h 820578"/>
                <a:gd name="connsiteX24" fmla="*/ 113843 w 649871"/>
                <a:gd name="connsiteY24" fmla="*/ 398091 h 820578"/>
                <a:gd name="connsiteX25" fmla="*/ 83485 w 649871"/>
                <a:gd name="connsiteY25" fmla="*/ 382912 h 820578"/>
                <a:gd name="connsiteX26" fmla="*/ 75895 w 649871"/>
                <a:gd name="connsiteY26" fmla="*/ 370263 h 820578"/>
                <a:gd name="connsiteX27" fmla="*/ 88545 w 649871"/>
                <a:gd name="connsiteY27" fmla="*/ 329785 h 820578"/>
                <a:gd name="connsiteX28" fmla="*/ 78425 w 649871"/>
                <a:gd name="connsiteY28" fmla="*/ 296896 h 820578"/>
                <a:gd name="connsiteX29" fmla="*/ 129023 w 649871"/>
                <a:gd name="connsiteY29" fmla="*/ 261478 h 820578"/>
                <a:gd name="connsiteX30" fmla="*/ 88545 w 649871"/>
                <a:gd name="connsiteY30" fmla="*/ 236180 h 820578"/>
                <a:gd name="connsiteX31" fmla="*/ 88545 w 649871"/>
                <a:gd name="connsiteY31" fmla="*/ 223530 h 820578"/>
                <a:gd name="connsiteX32" fmla="*/ 111314 w 649871"/>
                <a:gd name="connsiteY32" fmla="*/ 208351 h 820578"/>
                <a:gd name="connsiteX33" fmla="*/ 113843 w 649871"/>
                <a:gd name="connsiteY33" fmla="*/ 185582 h 820578"/>
                <a:gd name="connsiteX34" fmla="*/ 40477 w 649871"/>
                <a:gd name="connsiteY34" fmla="*/ 142575 h 820578"/>
                <a:gd name="connsiteX35" fmla="*/ 43007 w 649871"/>
                <a:gd name="connsiteY35" fmla="*/ 102097 h 820578"/>
                <a:gd name="connsiteX36" fmla="*/ 15179 w 649871"/>
                <a:gd name="connsiteY36" fmla="*/ 86918 h 820578"/>
                <a:gd name="connsiteX37" fmla="*/ 27828 w 649871"/>
                <a:gd name="connsiteY37" fmla="*/ 48970 h 820578"/>
                <a:gd name="connsiteX38" fmla="*/ 0 w 649871"/>
                <a:gd name="connsiteY38" fmla="*/ 28731 h 820578"/>
                <a:gd name="connsiteX39" fmla="*/ 0 w 649871"/>
                <a:gd name="connsiteY39" fmla="*/ 0 h 82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871" h="820578">
                  <a:moveTo>
                    <a:pt x="649871" y="740054"/>
                  </a:moveTo>
                  <a:lnTo>
                    <a:pt x="645115" y="736249"/>
                  </a:lnTo>
                  <a:lnTo>
                    <a:pt x="636682" y="769981"/>
                  </a:lnTo>
                  <a:lnTo>
                    <a:pt x="602950" y="774197"/>
                  </a:lnTo>
                  <a:lnTo>
                    <a:pt x="581868" y="820578"/>
                  </a:lnTo>
                  <a:lnTo>
                    <a:pt x="560786" y="820578"/>
                  </a:lnTo>
                  <a:lnTo>
                    <a:pt x="539704" y="816362"/>
                  </a:lnTo>
                  <a:lnTo>
                    <a:pt x="535487" y="791063"/>
                  </a:lnTo>
                  <a:lnTo>
                    <a:pt x="472241" y="765764"/>
                  </a:lnTo>
                  <a:lnTo>
                    <a:pt x="472241" y="740466"/>
                  </a:lnTo>
                  <a:lnTo>
                    <a:pt x="434293" y="732033"/>
                  </a:lnTo>
                  <a:lnTo>
                    <a:pt x="480673" y="698301"/>
                  </a:lnTo>
                  <a:lnTo>
                    <a:pt x="472241" y="656137"/>
                  </a:lnTo>
                  <a:lnTo>
                    <a:pt x="421643" y="647704"/>
                  </a:lnTo>
                  <a:lnTo>
                    <a:pt x="312016" y="660354"/>
                  </a:lnTo>
                  <a:lnTo>
                    <a:pt x="295150" y="622406"/>
                  </a:lnTo>
                  <a:lnTo>
                    <a:pt x="244553" y="592890"/>
                  </a:lnTo>
                  <a:lnTo>
                    <a:pt x="215038" y="601323"/>
                  </a:lnTo>
                  <a:lnTo>
                    <a:pt x="156008" y="554943"/>
                  </a:lnTo>
                  <a:lnTo>
                    <a:pt x="93605" y="554943"/>
                  </a:lnTo>
                  <a:lnTo>
                    <a:pt x="91075" y="504345"/>
                  </a:lnTo>
                  <a:lnTo>
                    <a:pt x="98664" y="491696"/>
                  </a:lnTo>
                  <a:lnTo>
                    <a:pt x="113843" y="466397"/>
                  </a:lnTo>
                  <a:lnTo>
                    <a:pt x="131552" y="428449"/>
                  </a:lnTo>
                  <a:lnTo>
                    <a:pt x="113843" y="398091"/>
                  </a:lnTo>
                  <a:lnTo>
                    <a:pt x="83485" y="382912"/>
                  </a:lnTo>
                  <a:lnTo>
                    <a:pt x="75895" y="370263"/>
                  </a:lnTo>
                  <a:lnTo>
                    <a:pt x="88545" y="329785"/>
                  </a:lnTo>
                  <a:lnTo>
                    <a:pt x="78425" y="296896"/>
                  </a:lnTo>
                  <a:lnTo>
                    <a:pt x="129023" y="261478"/>
                  </a:lnTo>
                  <a:lnTo>
                    <a:pt x="88545" y="236180"/>
                  </a:lnTo>
                  <a:lnTo>
                    <a:pt x="88545" y="223530"/>
                  </a:lnTo>
                  <a:lnTo>
                    <a:pt x="111314" y="208351"/>
                  </a:lnTo>
                  <a:lnTo>
                    <a:pt x="113843" y="185582"/>
                  </a:lnTo>
                  <a:lnTo>
                    <a:pt x="40477" y="142575"/>
                  </a:lnTo>
                  <a:lnTo>
                    <a:pt x="43007" y="102097"/>
                  </a:lnTo>
                  <a:lnTo>
                    <a:pt x="15179" y="86918"/>
                  </a:lnTo>
                  <a:lnTo>
                    <a:pt x="27828" y="48970"/>
                  </a:lnTo>
                  <a:lnTo>
                    <a:pt x="0" y="28731"/>
                  </a:lnTo>
                  <a:lnTo>
                    <a:pt x="0" y="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D5CB005-A85E-CC64-BB27-5AD6B8DA0D25}"/>
              </a:ext>
            </a:extLst>
          </p:cNvPr>
          <p:cNvGrpSpPr/>
          <p:nvPr/>
        </p:nvGrpSpPr>
        <p:grpSpPr>
          <a:xfrm>
            <a:off x="6317186" y="3743325"/>
            <a:ext cx="2950232" cy="2687752"/>
            <a:chOff x="6317186" y="3743325"/>
            <a:chExt cx="2950232" cy="2687752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7713637-6424-1D0A-5C72-6F76B868840B}"/>
                </a:ext>
              </a:extLst>
            </p:cNvPr>
            <p:cNvSpPr/>
            <p:nvPr/>
          </p:nvSpPr>
          <p:spPr>
            <a:xfrm>
              <a:off x="8616563" y="3743325"/>
              <a:ext cx="649871" cy="820578"/>
            </a:xfrm>
            <a:custGeom>
              <a:avLst/>
              <a:gdLst>
                <a:gd name="connsiteX0" fmla="*/ 0 w 649871"/>
                <a:gd name="connsiteY0" fmla="*/ 0 h 820578"/>
                <a:gd name="connsiteX1" fmla="*/ 649871 w 649871"/>
                <a:gd name="connsiteY1" fmla="*/ 0 h 820578"/>
                <a:gd name="connsiteX2" fmla="*/ 649871 w 649871"/>
                <a:gd name="connsiteY2" fmla="*/ 740054 h 820578"/>
                <a:gd name="connsiteX3" fmla="*/ 645115 w 649871"/>
                <a:gd name="connsiteY3" fmla="*/ 736249 h 820578"/>
                <a:gd name="connsiteX4" fmla="*/ 636682 w 649871"/>
                <a:gd name="connsiteY4" fmla="*/ 769981 h 820578"/>
                <a:gd name="connsiteX5" fmla="*/ 602950 w 649871"/>
                <a:gd name="connsiteY5" fmla="*/ 774197 h 820578"/>
                <a:gd name="connsiteX6" fmla="*/ 581868 w 649871"/>
                <a:gd name="connsiteY6" fmla="*/ 820578 h 820578"/>
                <a:gd name="connsiteX7" fmla="*/ 560786 w 649871"/>
                <a:gd name="connsiteY7" fmla="*/ 820578 h 820578"/>
                <a:gd name="connsiteX8" fmla="*/ 539704 w 649871"/>
                <a:gd name="connsiteY8" fmla="*/ 816362 h 820578"/>
                <a:gd name="connsiteX9" fmla="*/ 535487 w 649871"/>
                <a:gd name="connsiteY9" fmla="*/ 791063 h 820578"/>
                <a:gd name="connsiteX10" fmla="*/ 472241 w 649871"/>
                <a:gd name="connsiteY10" fmla="*/ 765764 h 820578"/>
                <a:gd name="connsiteX11" fmla="*/ 472241 w 649871"/>
                <a:gd name="connsiteY11" fmla="*/ 740466 h 820578"/>
                <a:gd name="connsiteX12" fmla="*/ 434293 w 649871"/>
                <a:gd name="connsiteY12" fmla="*/ 732033 h 820578"/>
                <a:gd name="connsiteX13" fmla="*/ 480673 w 649871"/>
                <a:gd name="connsiteY13" fmla="*/ 698301 h 820578"/>
                <a:gd name="connsiteX14" fmla="*/ 472241 w 649871"/>
                <a:gd name="connsiteY14" fmla="*/ 656137 h 820578"/>
                <a:gd name="connsiteX15" fmla="*/ 421643 w 649871"/>
                <a:gd name="connsiteY15" fmla="*/ 647704 h 820578"/>
                <a:gd name="connsiteX16" fmla="*/ 312016 w 649871"/>
                <a:gd name="connsiteY16" fmla="*/ 660354 h 820578"/>
                <a:gd name="connsiteX17" fmla="*/ 295150 w 649871"/>
                <a:gd name="connsiteY17" fmla="*/ 622406 h 820578"/>
                <a:gd name="connsiteX18" fmla="*/ 244553 w 649871"/>
                <a:gd name="connsiteY18" fmla="*/ 592890 h 820578"/>
                <a:gd name="connsiteX19" fmla="*/ 215038 w 649871"/>
                <a:gd name="connsiteY19" fmla="*/ 601323 h 820578"/>
                <a:gd name="connsiteX20" fmla="*/ 156008 w 649871"/>
                <a:gd name="connsiteY20" fmla="*/ 554943 h 820578"/>
                <a:gd name="connsiteX21" fmla="*/ 93605 w 649871"/>
                <a:gd name="connsiteY21" fmla="*/ 554943 h 820578"/>
                <a:gd name="connsiteX22" fmla="*/ 91075 w 649871"/>
                <a:gd name="connsiteY22" fmla="*/ 504345 h 820578"/>
                <a:gd name="connsiteX23" fmla="*/ 98664 w 649871"/>
                <a:gd name="connsiteY23" fmla="*/ 491696 h 820578"/>
                <a:gd name="connsiteX24" fmla="*/ 113843 w 649871"/>
                <a:gd name="connsiteY24" fmla="*/ 466397 h 820578"/>
                <a:gd name="connsiteX25" fmla="*/ 131552 w 649871"/>
                <a:gd name="connsiteY25" fmla="*/ 428449 h 820578"/>
                <a:gd name="connsiteX26" fmla="*/ 113843 w 649871"/>
                <a:gd name="connsiteY26" fmla="*/ 398091 h 820578"/>
                <a:gd name="connsiteX27" fmla="*/ 83485 w 649871"/>
                <a:gd name="connsiteY27" fmla="*/ 382912 h 820578"/>
                <a:gd name="connsiteX28" fmla="*/ 75895 w 649871"/>
                <a:gd name="connsiteY28" fmla="*/ 370263 h 820578"/>
                <a:gd name="connsiteX29" fmla="*/ 88545 w 649871"/>
                <a:gd name="connsiteY29" fmla="*/ 329785 h 820578"/>
                <a:gd name="connsiteX30" fmla="*/ 78425 w 649871"/>
                <a:gd name="connsiteY30" fmla="*/ 296896 h 820578"/>
                <a:gd name="connsiteX31" fmla="*/ 129023 w 649871"/>
                <a:gd name="connsiteY31" fmla="*/ 261478 h 820578"/>
                <a:gd name="connsiteX32" fmla="*/ 88545 w 649871"/>
                <a:gd name="connsiteY32" fmla="*/ 236180 h 820578"/>
                <a:gd name="connsiteX33" fmla="*/ 88545 w 649871"/>
                <a:gd name="connsiteY33" fmla="*/ 223530 h 820578"/>
                <a:gd name="connsiteX34" fmla="*/ 111314 w 649871"/>
                <a:gd name="connsiteY34" fmla="*/ 208351 h 820578"/>
                <a:gd name="connsiteX35" fmla="*/ 113843 w 649871"/>
                <a:gd name="connsiteY35" fmla="*/ 185582 h 820578"/>
                <a:gd name="connsiteX36" fmla="*/ 40477 w 649871"/>
                <a:gd name="connsiteY36" fmla="*/ 142575 h 820578"/>
                <a:gd name="connsiteX37" fmla="*/ 43007 w 649871"/>
                <a:gd name="connsiteY37" fmla="*/ 102097 h 820578"/>
                <a:gd name="connsiteX38" fmla="*/ 15179 w 649871"/>
                <a:gd name="connsiteY38" fmla="*/ 86918 h 820578"/>
                <a:gd name="connsiteX39" fmla="*/ 27828 w 649871"/>
                <a:gd name="connsiteY39" fmla="*/ 48970 h 820578"/>
                <a:gd name="connsiteX40" fmla="*/ 0 w 649871"/>
                <a:gd name="connsiteY40" fmla="*/ 28731 h 820578"/>
                <a:gd name="connsiteX0" fmla="*/ 0 w 649871"/>
                <a:gd name="connsiteY0" fmla="*/ 146685 h 967263"/>
                <a:gd name="connsiteX1" fmla="*/ 291217 w 649871"/>
                <a:gd name="connsiteY1" fmla="*/ 0 h 967263"/>
                <a:gd name="connsiteX2" fmla="*/ 649871 w 649871"/>
                <a:gd name="connsiteY2" fmla="*/ 146685 h 967263"/>
                <a:gd name="connsiteX3" fmla="*/ 649871 w 649871"/>
                <a:gd name="connsiteY3" fmla="*/ 886739 h 967263"/>
                <a:gd name="connsiteX4" fmla="*/ 645115 w 649871"/>
                <a:gd name="connsiteY4" fmla="*/ 882934 h 967263"/>
                <a:gd name="connsiteX5" fmla="*/ 636682 w 649871"/>
                <a:gd name="connsiteY5" fmla="*/ 916666 h 967263"/>
                <a:gd name="connsiteX6" fmla="*/ 602950 w 649871"/>
                <a:gd name="connsiteY6" fmla="*/ 920882 h 967263"/>
                <a:gd name="connsiteX7" fmla="*/ 581868 w 649871"/>
                <a:gd name="connsiteY7" fmla="*/ 967263 h 967263"/>
                <a:gd name="connsiteX8" fmla="*/ 560786 w 649871"/>
                <a:gd name="connsiteY8" fmla="*/ 967263 h 967263"/>
                <a:gd name="connsiteX9" fmla="*/ 539704 w 649871"/>
                <a:gd name="connsiteY9" fmla="*/ 963047 h 967263"/>
                <a:gd name="connsiteX10" fmla="*/ 535487 w 649871"/>
                <a:gd name="connsiteY10" fmla="*/ 937748 h 967263"/>
                <a:gd name="connsiteX11" fmla="*/ 472241 w 649871"/>
                <a:gd name="connsiteY11" fmla="*/ 912449 h 967263"/>
                <a:gd name="connsiteX12" fmla="*/ 472241 w 649871"/>
                <a:gd name="connsiteY12" fmla="*/ 887151 h 967263"/>
                <a:gd name="connsiteX13" fmla="*/ 434293 w 649871"/>
                <a:gd name="connsiteY13" fmla="*/ 878718 h 967263"/>
                <a:gd name="connsiteX14" fmla="*/ 480673 w 649871"/>
                <a:gd name="connsiteY14" fmla="*/ 844986 h 967263"/>
                <a:gd name="connsiteX15" fmla="*/ 472241 w 649871"/>
                <a:gd name="connsiteY15" fmla="*/ 802822 h 967263"/>
                <a:gd name="connsiteX16" fmla="*/ 421643 w 649871"/>
                <a:gd name="connsiteY16" fmla="*/ 794389 h 967263"/>
                <a:gd name="connsiteX17" fmla="*/ 312016 w 649871"/>
                <a:gd name="connsiteY17" fmla="*/ 807039 h 967263"/>
                <a:gd name="connsiteX18" fmla="*/ 295150 w 649871"/>
                <a:gd name="connsiteY18" fmla="*/ 769091 h 967263"/>
                <a:gd name="connsiteX19" fmla="*/ 244553 w 649871"/>
                <a:gd name="connsiteY19" fmla="*/ 739575 h 967263"/>
                <a:gd name="connsiteX20" fmla="*/ 215038 w 649871"/>
                <a:gd name="connsiteY20" fmla="*/ 748008 h 967263"/>
                <a:gd name="connsiteX21" fmla="*/ 156008 w 649871"/>
                <a:gd name="connsiteY21" fmla="*/ 701628 h 967263"/>
                <a:gd name="connsiteX22" fmla="*/ 93605 w 649871"/>
                <a:gd name="connsiteY22" fmla="*/ 701628 h 967263"/>
                <a:gd name="connsiteX23" fmla="*/ 91075 w 649871"/>
                <a:gd name="connsiteY23" fmla="*/ 651030 h 967263"/>
                <a:gd name="connsiteX24" fmla="*/ 98664 w 649871"/>
                <a:gd name="connsiteY24" fmla="*/ 638381 h 967263"/>
                <a:gd name="connsiteX25" fmla="*/ 113843 w 649871"/>
                <a:gd name="connsiteY25" fmla="*/ 613082 h 967263"/>
                <a:gd name="connsiteX26" fmla="*/ 131552 w 649871"/>
                <a:gd name="connsiteY26" fmla="*/ 575134 h 967263"/>
                <a:gd name="connsiteX27" fmla="*/ 113843 w 649871"/>
                <a:gd name="connsiteY27" fmla="*/ 544776 h 967263"/>
                <a:gd name="connsiteX28" fmla="*/ 83485 w 649871"/>
                <a:gd name="connsiteY28" fmla="*/ 529597 h 967263"/>
                <a:gd name="connsiteX29" fmla="*/ 75895 w 649871"/>
                <a:gd name="connsiteY29" fmla="*/ 516948 h 967263"/>
                <a:gd name="connsiteX30" fmla="*/ 88545 w 649871"/>
                <a:gd name="connsiteY30" fmla="*/ 476470 h 967263"/>
                <a:gd name="connsiteX31" fmla="*/ 78425 w 649871"/>
                <a:gd name="connsiteY31" fmla="*/ 443581 h 967263"/>
                <a:gd name="connsiteX32" fmla="*/ 129023 w 649871"/>
                <a:gd name="connsiteY32" fmla="*/ 408163 h 967263"/>
                <a:gd name="connsiteX33" fmla="*/ 88545 w 649871"/>
                <a:gd name="connsiteY33" fmla="*/ 382865 h 967263"/>
                <a:gd name="connsiteX34" fmla="*/ 88545 w 649871"/>
                <a:gd name="connsiteY34" fmla="*/ 370215 h 967263"/>
                <a:gd name="connsiteX35" fmla="*/ 111314 w 649871"/>
                <a:gd name="connsiteY35" fmla="*/ 355036 h 967263"/>
                <a:gd name="connsiteX36" fmla="*/ 113843 w 649871"/>
                <a:gd name="connsiteY36" fmla="*/ 332267 h 967263"/>
                <a:gd name="connsiteX37" fmla="*/ 40477 w 649871"/>
                <a:gd name="connsiteY37" fmla="*/ 289260 h 967263"/>
                <a:gd name="connsiteX38" fmla="*/ 43007 w 649871"/>
                <a:gd name="connsiteY38" fmla="*/ 248782 h 967263"/>
                <a:gd name="connsiteX39" fmla="*/ 15179 w 649871"/>
                <a:gd name="connsiteY39" fmla="*/ 233603 h 967263"/>
                <a:gd name="connsiteX40" fmla="*/ 27828 w 649871"/>
                <a:gd name="connsiteY40" fmla="*/ 195655 h 967263"/>
                <a:gd name="connsiteX41" fmla="*/ 0 w 649871"/>
                <a:gd name="connsiteY41" fmla="*/ 175416 h 967263"/>
                <a:gd name="connsiteX42" fmla="*/ 0 w 649871"/>
                <a:gd name="connsiteY42" fmla="*/ 146685 h 967263"/>
                <a:gd name="connsiteX0" fmla="*/ 291217 w 649871"/>
                <a:gd name="connsiteY0" fmla="*/ 0 h 967263"/>
                <a:gd name="connsiteX1" fmla="*/ 649871 w 649871"/>
                <a:gd name="connsiteY1" fmla="*/ 146685 h 967263"/>
                <a:gd name="connsiteX2" fmla="*/ 649871 w 649871"/>
                <a:gd name="connsiteY2" fmla="*/ 886739 h 967263"/>
                <a:gd name="connsiteX3" fmla="*/ 645115 w 649871"/>
                <a:gd name="connsiteY3" fmla="*/ 882934 h 967263"/>
                <a:gd name="connsiteX4" fmla="*/ 636682 w 649871"/>
                <a:gd name="connsiteY4" fmla="*/ 916666 h 967263"/>
                <a:gd name="connsiteX5" fmla="*/ 602950 w 649871"/>
                <a:gd name="connsiteY5" fmla="*/ 920882 h 967263"/>
                <a:gd name="connsiteX6" fmla="*/ 581868 w 649871"/>
                <a:gd name="connsiteY6" fmla="*/ 967263 h 967263"/>
                <a:gd name="connsiteX7" fmla="*/ 560786 w 649871"/>
                <a:gd name="connsiteY7" fmla="*/ 967263 h 967263"/>
                <a:gd name="connsiteX8" fmla="*/ 539704 w 649871"/>
                <a:gd name="connsiteY8" fmla="*/ 963047 h 967263"/>
                <a:gd name="connsiteX9" fmla="*/ 535487 w 649871"/>
                <a:gd name="connsiteY9" fmla="*/ 937748 h 967263"/>
                <a:gd name="connsiteX10" fmla="*/ 472241 w 649871"/>
                <a:gd name="connsiteY10" fmla="*/ 912449 h 967263"/>
                <a:gd name="connsiteX11" fmla="*/ 472241 w 649871"/>
                <a:gd name="connsiteY11" fmla="*/ 887151 h 967263"/>
                <a:gd name="connsiteX12" fmla="*/ 434293 w 649871"/>
                <a:gd name="connsiteY12" fmla="*/ 878718 h 967263"/>
                <a:gd name="connsiteX13" fmla="*/ 480673 w 649871"/>
                <a:gd name="connsiteY13" fmla="*/ 844986 h 967263"/>
                <a:gd name="connsiteX14" fmla="*/ 472241 w 649871"/>
                <a:gd name="connsiteY14" fmla="*/ 802822 h 967263"/>
                <a:gd name="connsiteX15" fmla="*/ 421643 w 649871"/>
                <a:gd name="connsiteY15" fmla="*/ 794389 h 967263"/>
                <a:gd name="connsiteX16" fmla="*/ 312016 w 649871"/>
                <a:gd name="connsiteY16" fmla="*/ 807039 h 967263"/>
                <a:gd name="connsiteX17" fmla="*/ 295150 w 649871"/>
                <a:gd name="connsiteY17" fmla="*/ 769091 h 967263"/>
                <a:gd name="connsiteX18" fmla="*/ 244553 w 649871"/>
                <a:gd name="connsiteY18" fmla="*/ 739575 h 967263"/>
                <a:gd name="connsiteX19" fmla="*/ 215038 w 649871"/>
                <a:gd name="connsiteY19" fmla="*/ 748008 h 967263"/>
                <a:gd name="connsiteX20" fmla="*/ 156008 w 649871"/>
                <a:gd name="connsiteY20" fmla="*/ 701628 h 967263"/>
                <a:gd name="connsiteX21" fmla="*/ 93605 w 649871"/>
                <a:gd name="connsiteY21" fmla="*/ 701628 h 967263"/>
                <a:gd name="connsiteX22" fmla="*/ 91075 w 649871"/>
                <a:gd name="connsiteY22" fmla="*/ 651030 h 967263"/>
                <a:gd name="connsiteX23" fmla="*/ 98664 w 649871"/>
                <a:gd name="connsiteY23" fmla="*/ 638381 h 967263"/>
                <a:gd name="connsiteX24" fmla="*/ 113843 w 649871"/>
                <a:gd name="connsiteY24" fmla="*/ 613082 h 967263"/>
                <a:gd name="connsiteX25" fmla="*/ 131552 w 649871"/>
                <a:gd name="connsiteY25" fmla="*/ 575134 h 967263"/>
                <a:gd name="connsiteX26" fmla="*/ 113843 w 649871"/>
                <a:gd name="connsiteY26" fmla="*/ 544776 h 967263"/>
                <a:gd name="connsiteX27" fmla="*/ 83485 w 649871"/>
                <a:gd name="connsiteY27" fmla="*/ 529597 h 967263"/>
                <a:gd name="connsiteX28" fmla="*/ 75895 w 649871"/>
                <a:gd name="connsiteY28" fmla="*/ 516948 h 967263"/>
                <a:gd name="connsiteX29" fmla="*/ 88545 w 649871"/>
                <a:gd name="connsiteY29" fmla="*/ 476470 h 967263"/>
                <a:gd name="connsiteX30" fmla="*/ 78425 w 649871"/>
                <a:gd name="connsiteY30" fmla="*/ 443581 h 967263"/>
                <a:gd name="connsiteX31" fmla="*/ 129023 w 649871"/>
                <a:gd name="connsiteY31" fmla="*/ 408163 h 967263"/>
                <a:gd name="connsiteX32" fmla="*/ 88545 w 649871"/>
                <a:gd name="connsiteY32" fmla="*/ 382865 h 967263"/>
                <a:gd name="connsiteX33" fmla="*/ 88545 w 649871"/>
                <a:gd name="connsiteY33" fmla="*/ 370215 h 967263"/>
                <a:gd name="connsiteX34" fmla="*/ 111314 w 649871"/>
                <a:gd name="connsiteY34" fmla="*/ 355036 h 967263"/>
                <a:gd name="connsiteX35" fmla="*/ 113843 w 649871"/>
                <a:gd name="connsiteY35" fmla="*/ 332267 h 967263"/>
                <a:gd name="connsiteX36" fmla="*/ 40477 w 649871"/>
                <a:gd name="connsiteY36" fmla="*/ 289260 h 967263"/>
                <a:gd name="connsiteX37" fmla="*/ 43007 w 649871"/>
                <a:gd name="connsiteY37" fmla="*/ 248782 h 967263"/>
                <a:gd name="connsiteX38" fmla="*/ 15179 w 649871"/>
                <a:gd name="connsiteY38" fmla="*/ 233603 h 967263"/>
                <a:gd name="connsiteX39" fmla="*/ 27828 w 649871"/>
                <a:gd name="connsiteY39" fmla="*/ 195655 h 967263"/>
                <a:gd name="connsiteX40" fmla="*/ 0 w 649871"/>
                <a:gd name="connsiteY40" fmla="*/ 175416 h 967263"/>
                <a:gd name="connsiteX41" fmla="*/ 0 w 649871"/>
                <a:gd name="connsiteY41" fmla="*/ 146685 h 967263"/>
                <a:gd name="connsiteX42" fmla="*/ 382657 w 649871"/>
                <a:gd name="connsiteY42" fmla="*/ 91440 h 967263"/>
                <a:gd name="connsiteX0" fmla="*/ 649871 w 649871"/>
                <a:gd name="connsiteY0" fmla="*/ 83628 h 904206"/>
                <a:gd name="connsiteX1" fmla="*/ 649871 w 649871"/>
                <a:gd name="connsiteY1" fmla="*/ 823682 h 904206"/>
                <a:gd name="connsiteX2" fmla="*/ 645115 w 649871"/>
                <a:gd name="connsiteY2" fmla="*/ 819877 h 904206"/>
                <a:gd name="connsiteX3" fmla="*/ 636682 w 649871"/>
                <a:gd name="connsiteY3" fmla="*/ 853609 h 904206"/>
                <a:gd name="connsiteX4" fmla="*/ 602950 w 649871"/>
                <a:gd name="connsiteY4" fmla="*/ 857825 h 904206"/>
                <a:gd name="connsiteX5" fmla="*/ 581868 w 649871"/>
                <a:gd name="connsiteY5" fmla="*/ 904206 h 904206"/>
                <a:gd name="connsiteX6" fmla="*/ 560786 w 649871"/>
                <a:gd name="connsiteY6" fmla="*/ 904206 h 904206"/>
                <a:gd name="connsiteX7" fmla="*/ 539704 w 649871"/>
                <a:gd name="connsiteY7" fmla="*/ 899990 h 904206"/>
                <a:gd name="connsiteX8" fmla="*/ 535487 w 649871"/>
                <a:gd name="connsiteY8" fmla="*/ 874691 h 904206"/>
                <a:gd name="connsiteX9" fmla="*/ 472241 w 649871"/>
                <a:gd name="connsiteY9" fmla="*/ 849392 h 904206"/>
                <a:gd name="connsiteX10" fmla="*/ 472241 w 649871"/>
                <a:gd name="connsiteY10" fmla="*/ 824094 h 904206"/>
                <a:gd name="connsiteX11" fmla="*/ 434293 w 649871"/>
                <a:gd name="connsiteY11" fmla="*/ 815661 h 904206"/>
                <a:gd name="connsiteX12" fmla="*/ 480673 w 649871"/>
                <a:gd name="connsiteY12" fmla="*/ 781929 h 904206"/>
                <a:gd name="connsiteX13" fmla="*/ 472241 w 649871"/>
                <a:gd name="connsiteY13" fmla="*/ 739765 h 904206"/>
                <a:gd name="connsiteX14" fmla="*/ 421643 w 649871"/>
                <a:gd name="connsiteY14" fmla="*/ 731332 h 904206"/>
                <a:gd name="connsiteX15" fmla="*/ 312016 w 649871"/>
                <a:gd name="connsiteY15" fmla="*/ 743982 h 904206"/>
                <a:gd name="connsiteX16" fmla="*/ 295150 w 649871"/>
                <a:gd name="connsiteY16" fmla="*/ 706034 h 904206"/>
                <a:gd name="connsiteX17" fmla="*/ 244553 w 649871"/>
                <a:gd name="connsiteY17" fmla="*/ 676518 h 904206"/>
                <a:gd name="connsiteX18" fmla="*/ 215038 w 649871"/>
                <a:gd name="connsiteY18" fmla="*/ 684951 h 904206"/>
                <a:gd name="connsiteX19" fmla="*/ 156008 w 649871"/>
                <a:gd name="connsiteY19" fmla="*/ 638571 h 904206"/>
                <a:gd name="connsiteX20" fmla="*/ 93605 w 649871"/>
                <a:gd name="connsiteY20" fmla="*/ 638571 h 904206"/>
                <a:gd name="connsiteX21" fmla="*/ 91075 w 649871"/>
                <a:gd name="connsiteY21" fmla="*/ 587973 h 904206"/>
                <a:gd name="connsiteX22" fmla="*/ 98664 w 649871"/>
                <a:gd name="connsiteY22" fmla="*/ 575324 h 904206"/>
                <a:gd name="connsiteX23" fmla="*/ 113843 w 649871"/>
                <a:gd name="connsiteY23" fmla="*/ 550025 h 904206"/>
                <a:gd name="connsiteX24" fmla="*/ 131552 w 649871"/>
                <a:gd name="connsiteY24" fmla="*/ 512077 h 904206"/>
                <a:gd name="connsiteX25" fmla="*/ 113843 w 649871"/>
                <a:gd name="connsiteY25" fmla="*/ 481719 h 904206"/>
                <a:gd name="connsiteX26" fmla="*/ 83485 w 649871"/>
                <a:gd name="connsiteY26" fmla="*/ 466540 h 904206"/>
                <a:gd name="connsiteX27" fmla="*/ 75895 w 649871"/>
                <a:gd name="connsiteY27" fmla="*/ 453891 h 904206"/>
                <a:gd name="connsiteX28" fmla="*/ 88545 w 649871"/>
                <a:gd name="connsiteY28" fmla="*/ 413413 h 904206"/>
                <a:gd name="connsiteX29" fmla="*/ 78425 w 649871"/>
                <a:gd name="connsiteY29" fmla="*/ 380524 h 904206"/>
                <a:gd name="connsiteX30" fmla="*/ 129023 w 649871"/>
                <a:gd name="connsiteY30" fmla="*/ 345106 h 904206"/>
                <a:gd name="connsiteX31" fmla="*/ 88545 w 649871"/>
                <a:gd name="connsiteY31" fmla="*/ 319808 h 904206"/>
                <a:gd name="connsiteX32" fmla="*/ 88545 w 649871"/>
                <a:gd name="connsiteY32" fmla="*/ 307158 h 904206"/>
                <a:gd name="connsiteX33" fmla="*/ 111314 w 649871"/>
                <a:gd name="connsiteY33" fmla="*/ 291979 h 904206"/>
                <a:gd name="connsiteX34" fmla="*/ 113843 w 649871"/>
                <a:gd name="connsiteY34" fmla="*/ 269210 h 904206"/>
                <a:gd name="connsiteX35" fmla="*/ 40477 w 649871"/>
                <a:gd name="connsiteY35" fmla="*/ 226203 h 904206"/>
                <a:gd name="connsiteX36" fmla="*/ 43007 w 649871"/>
                <a:gd name="connsiteY36" fmla="*/ 185725 h 904206"/>
                <a:gd name="connsiteX37" fmla="*/ 15179 w 649871"/>
                <a:gd name="connsiteY37" fmla="*/ 170546 h 904206"/>
                <a:gd name="connsiteX38" fmla="*/ 27828 w 649871"/>
                <a:gd name="connsiteY38" fmla="*/ 132598 h 904206"/>
                <a:gd name="connsiteX39" fmla="*/ 0 w 649871"/>
                <a:gd name="connsiteY39" fmla="*/ 112359 h 904206"/>
                <a:gd name="connsiteX40" fmla="*/ 0 w 649871"/>
                <a:gd name="connsiteY40" fmla="*/ 83628 h 904206"/>
                <a:gd name="connsiteX41" fmla="*/ 382657 w 649871"/>
                <a:gd name="connsiteY41" fmla="*/ 28383 h 904206"/>
                <a:gd name="connsiteX0" fmla="*/ 649871 w 649871"/>
                <a:gd name="connsiteY0" fmla="*/ 0 h 820578"/>
                <a:gd name="connsiteX1" fmla="*/ 649871 w 649871"/>
                <a:gd name="connsiteY1" fmla="*/ 740054 h 820578"/>
                <a:gd name="connsiteX2" fmla="*/ 645115 w 649871"/>
                <a:gd name="connsiteY2" fmla="*/ 736249 h 820578"/>
                <a:gd name="connsiteX3" fmla="*/ 636682 w 649871"/>
                <a:gd name="connsiteY3" fmla="*/ 769981 h 820578"/>
                <a:gd name="connsiteX4" fmla="*/ 602950 w 649871"/>
                <a:gd name="connsiteY4" fmla="*/ 774197 h 820578"/>
                <a:gd name="connsiteX5" fmla="*/ 581868 w 649871"/>
                <a:gd name="connsiteY5" fmla="*/ 820578 h 820578"/>
                <a:gd name="connsiteX6" fmla="*/ 560786 w 649871"/>
                <a:gd name="connsiteY6" fmla="*/ 820578 h 820578"/>
                <a:gd name="connsiteX7" fmla="*/ 539704 w 649871"/>
                <a:gd name="connsiteY7" fmla="*/ 816362 h 820578"/>
                <a:gd name="connsiteX8" fmla="*/ 535487 w 649871"/>
                <a:gd name="connsiteY8" fmla="*/ 791063 h 820578"/>
                <a:gd name="connsiteX9" fmla="*/ 472241 w 649871"/>
                <a:gd name="connsiteY9" fmla="*/ 765764 h 820578"/>
                <a:gd name="connsiteX10" fmla="*/ 472241 w 649871"/>
                <a:gd name="connsiteY10" fmla="*/ 740466 h 820578"/>
                <a:gd name="connsiteX11" fmla="*/ 434293 w 649871"/>
                <a:gd name="connsiteY11" fmla="*/ 732033 h 820578"/>
                <a:gd name="connsiteX12" fmla="*/ 480673 w 649871"/>
                <a:gd name="connsiteY12" fmla="*/ 698301 h 820578"/>
                <a:gd name="connsiteX13" fmla="*/ 472241 w 649871"/>
                <a:gd name="connsiteY13" fmla="*/ 656137 h 820578"/>
                <a:gd name="connsiteX14" fmla="*/ 421643 w 649871"/>
                <a:gd name="connsiteY14" fmla="*/ 647704 h 820578"/>
                <a:gd name="connsiteX15" fmla="*/ 312016 w 649871"/>
                <a:gd name="connsiteY15" fmla="*/ 660354 h 820578"/>
                <a:gd name="connsiteX16" fmla="*/ 295150 w 649871"/>
                <a:gd name="connsiteY16" fmla="*/ 622406 h 820578"/>
                <a:gd name="connsiteX17" fmla="*/ 244553 w 649871"/>
                <a:gd name="connsiteY17" fmla="*/ 592890 h 820578"/>
                <a:gd name="connsiteX18" fmla="*/ 215038 w 649871"/>
                <a:gd name="connsiteY18" fmla="*/ 601323 h 820578"/>
                <a:gd name="connsiteX19" fmla="*/ 156008 w 649871"/>
                <a:gd name="connsiteY19" fmla="*/ 554943 h 820578"/>
                <a:gd name="connsiteX20" fmla="*/ 93605 w 649871"/>
                <a:gd name="connsiteY20" fmla="*/ 554943 h 820578"/>
                <a:gd name="connsiteX21" fmla="*/ 91075 w 649871"/>
                <a:gd name="connsiteY21" fmla="*/ 504345 h 820578"/>
                <a:gd name="connsiteX22" fmla="*/ 98664 w 649871"/>
                <a:gd name="connsiteY22" fmla="*/ 491696 h 820578"/>
                <a:gd name="connsiteX23" fmla="*/ 113843 w 649871"/>
                <a:gd name="connsiteY23" fmla="*/ 466397 h 820578"/>
                <a:gd name="connsiteX24" fmla="*/ 131552 w 649871"/>
                <a:gd name="connsiteY24" fmla="*/ 428449 h 820578"/>
                <a:gd name="connsiteX25" fmla="*/ 113843 w 649871"/>
                <a:gd name="connsiteY25" fmla="*/ 398091 h 820578"/>
                <a:gd name="connsiteX26" fmla="*/ 83485 w 649871"/>
                <a:gd name="connsiteY26" fmla="*/ 382912 h 820578"/>
                <a:gd name="connsiteX27" fmla="*/ 75895 w 649871"/>
                <a:gd name="connsiteY27" fmla="*/ 370263 h 820578"/>
                <a:gd name="connsiteX28" fmla="*/ 88545 w 649871"/>
                <a:gd name="connsiteY28" fmla="*/ 329785 h 820578"/>
                <a:gd name="connsiteX29" fmla="*/ 78425 w 649871"/>
                <a:gd name="connsiteY29" fmla="*/ 296896 h 820578"/>
                <a:gd name="connsiteX30" fmla="*/ 129023 w 649871"/>
                <a:gd name="connsiteY30" fmla="*/ 261478 h 820578"/>
                <a:gd name="connsiteX31" fmla="*/ 88545 w 649871"/>
                <a:gd name="connsiteY31" fmla="*/ 236180 h 820578"/>
                <a:gd name="connsiteX32" fmla="*/ 88545 w 649871"/>
                <a:gd name="connsiteY32" fmla="*/ 223530 h 820578"/>
                <a:gd name="connsiteX33" fmla="*/ 111314 w 649871"/>
                <a:gd name="connsiteY33" fmla="*/ 208351 h 820578"/>
                <a:gd name="connsiteX34" fmla="*/ 113843 w 649871"/>
                <a:gd name="connsiteY34" fmla="*/ 185582 h 820578"/>
                <a:gd name="connsiteX35" fmla="*/ 40477 w 649871"/>
                <a:gd name="connsiteY35" fmla="*/ 142575 h 820578"/>
                <a:gd name="connsiteX36" fmla="*/ 43007 w 649871"/>
                <a:gd name="connsiteY36" fmla="*/ 102097 h 820578"/>
                <a:gd name="connsiteX37" fmla="*/ 15179 w 649871"/>
                <a:gd name="connsiteY37" fmla="*/ 86918 h 820578"/>
                <a:gd name="connsiteX38" fmla="*/ 27828 w 649871"/>
                <a:gd name="connsiteY38" fmla="*/ 48970 h 820578"/>
                <a:gd name="connsiteX39" fmla="*/ 0 w 649871"/>
                <a:gd name="connsiteY39" fmla="*/ 28731 h 820578"/>
                <a:gd name="connsiteX40" fmla="*/ 0 w 649871"/>
                <a:gd name="connsiteY40" fmla="*/ 0 h 82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9871" h="820578">
                  <a:moveTo>
                    <a:pt x="649871" y="0"/>
                  </a:moveTo>
                  <a:lnTo>
                    <a:pt x="649871" y="740054"/>
                  </a:lnTo>
                  <a:lnTo>
                    <a:pt x="645115" y="736249"/>
                  </a:lnTo>
                  <a:lnTo>
                    <a:pt x="636682" y="769981"/>
                  </a:lnTo>
                  <a:lnTo>
                    <a:pt x="602950" y="774197"/>
                  </a:lnTo>
                  <a:lnTo>
                    <a:pt x="581868" y="820578"/>
                  </a:lnTo>
                  <a:lnTo>
                    <a:pt x="560786" y="820578"/>
                  </a:lnTo>
                  <a:lnTo>
                    <a:pt x="539704" y="816362"/>
                  </a:lnTo>
                  <a:lnTo>
                    <a:pt x="535487" y="791063"/>
                  </a:lnTo>
                  <a:lnTo>
                    <a:pt x="472241" y="765764"/>
                  </a:lnTo>
                  <a:lnTo>
                    <a:pt x="472241" y="740466"/>
                  </a:lnTo>
                  <a:lnTo>
                    <a:pt x="434293" y="732033"/>
                  </a:lnTo>
                  <a:lnTo>
                    <a:pt x="480673" y="698301"/>
                  </a:lnTo>
                  <a:lnTo>
                    <a:pt x="472241" y="656137"/>
                  </a:lnTo>
                  <a:lnTo>
                    <a:pt x="421643" y="647704"/>
                  </a:lnTo>
                  <a:lnTo>
                    <a:pt x="312016" y="660354"/>
                  </a:lnTo>
                  <a:lnTo>
                    <a:pt x="295150" y="622406"/>
                  </a:lnTo>
                  <a:lnTo>
                    <a:pt x="244553" y="592890"/>
                  </a:lnTo>
                  <a:lnTo>
                    <a:pt x="215038" y="601323"/>
                  </a:lnTo>
                  <a:lnTo>
                    <a:pt x="156008" y="554943"/>
                  </a:lnTo>
                  <a:lnTo>
                    <a:pt x="93605" y="554943"/>
                  </a:lnTo>
                  <a:lnTo>
                    <a:pt x="91075" y="504345"/>
                  </a:lnTo>
                  <a:lnTo>
                    <a:pt x="98664" y="491696"/>
                  </a:lnTo>
                  <a:lnTo>
                    <a:pt x="113843" y="466397"/>
                  </a:lnTo>
                  <a:lnTo>
                    <a:pt x="131552" y="428449"/>
                  </a:lnTo>
                  <a:lnTo>
                    <a:pt x="113843" y="398091"/>
                  </a:lnTo>
                  <a:lnTo>
                    <a:pt x="83485" y="382912"/>
                  </a:lnTo>
                  <a:lnTo>
                    <a:pt x="75895" y="370263"/>
                  </a:lnTo>
                  <a:lnTo>
                    <a:pt x="88545" y="329785"/>
                  </a:lnTo>
                  <a:lnTo>
                    <a:pt x="78425" y="296896"/>
                  </a:lnTo>
                  <a:lnTo>
                    <a:pt x="129023" y="261478"/>
                  </a:lnTo>
                  <a:lnTo>
                    <a:pt x="88545" y="236180"/>
                  </a:lnTo>
                  <a:lnTo>
                    <a:pt x="88545" y="223530"/>
                  </a:lnTo>
                  <a:lnTo>
                    <a:pt x="111314" y="208351"/>
                  </a:lnTo>
                  <a:lnTo>
                    <a:pt x="113843" y="185582"/>
                  </a:lnTo>
                  <a:lnTo>
                    <a:pt x="40477" y="142575"/>
                  </a:lnTo>
                  <a:lnTo>
                    <a:pt x="43007" y="102097"/>
                  </a:lnTo>
                  <a:lnTo>
                    <a:pt x="15179" y="86918"/>
                  </a:lnTo>
                  <a:lnTo>
                    <a:pt x="27828" y="48970"/>
                  </a:lnTo>
                  <a:lnTo>
                    <a:pt x="0" y="28731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84BBE65-4D85-B442-39E7-A5709CF1164B}"/>
                </a:ext>
              </a:extLst>
            </p:cNvPr>
            <p:cNvSpPr/>
            <p:nvPr/>
          </p:nvSpPr>
          <p:spPr>
            <a:xfrm>
              <a:off x="7470531" y="4075642"/>
              <a:ext cx="1115668" cy="1803792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9EAF87E-4CD9-B44C-0903-E928235D1A65}"/>
                </a:ext>
              </a:extLst>
            </p:cNvPr>
            <p:cNvSpPr/>
            <p:nvPr/>
          </p:nvSpPr>
          <p:spPr>
            <a:xfrm>
              <a:off x="7799054" y="3743326"/>
              <a:ext cx="949062" cy="663727"/>
            </a:xfrm>
            <a:custGeom>
              <a:avLst/>
              <a:gdLst>
                <a:gd name="connsiteX0" fmla="*/ 143263 w 949062"/>
                <a:gd name="connsiteY0" fmla="*/ 0 h 663727"/>
                <a:gd name="connsiteX1" fmla="*/ 817508 w 949062"/>
                <a:gd name="connsiteY1" fmla="*/ 0 h 663727"/>
                <a:gd name="connsiteX2" fmla="*/ 817508 w 949062"/>
                <a:gd name="connsiteY2" fmla="*/ 28732 h 663727"/>
                <a:gd name="connsiteX3" fmla="*/ 845337 w 949062"/>
                <a:gd name="connsiteY3" fmla="*/ 48970 h 663727"/>
                <a:gd name="connsiteX4" fmla="*/ 832688 w 949062"/>
                <a:gd name="connsiteY4" fmla="*/ 86918 h 663727"/>
                <a:gd name="connsiteX5" fmla="*/ 860516 w 949062"/>
                <a:gd name="connsiteY5" fmla="*/ 102098 h 663727"/>
                <a:gd name="connsiteX6" fmla="*/ 857986 w 949062"/>
                <a:gd name="connsiteY6" fmla="*/ 142575 h 663727"/>
                <a:gd name="connsiteX7" fmla="*/ 931352 w 949062"/>
                <a:gd name="connsiteY7" fmla="*/ 185583 h 663727"/>
                <a:gd name="connsiteX8" fmla="*/ 928823 w 949062"/>
                <a:gd name="connsiteY8" fmla="*/ 208352 h 663727"/>
                <a:gd name="connsiteX9" fmla="*/ 906054 w 949062"/>
                <a:gd name="connsiteY9" fmla="*/ 223531 h 663727"/>
                <a:gd name="connsiteX10" fmla="*/ 906054 w 949062"/>
                <a:gd name="connsiteY10" fmla="*/ 236180 h 663727"/>
                <a:gd name="connsiteX11" fmla="*/ 946532 w 949062"/>
                <a:gd name="connsiteY11" fmla="*/ 261479 h 663727"/>
                <a:gd name="connsiteX12" fmla="*/ 895934 w 949062"/>
                <a:gd name="connsiteY12" fmla="*/ 296897 h 663727"/>
                <a:gd name="connsiteX13" fmla="*/ 906054 w 949062"/>
                <a:gd name="connsiteY13" fmla="*/ 329785 h 663727"/>
                <a:gd name="connsiteX14" fmla="*/ 893404 w 949062"/>
                <a:gd name="connsiteY14" fmla="*/ 370263 h 663727"/>
                <a:gd name="connsiteX15" fmla="*/ 900994 w 949062"/>
                <a:gd name="connsiteY15" fmla="*/ 382912 h 663727"/>
                <a:gd name="connsiteX16" fmla="*/ 931352 w 949062"/>
                <a:gd name="connsiteY16" fmla="*/ 398092 h 663727"/>
                <a:gd name="connsiteX17" fmla="*/ 949062 w 949062"/>
                <a:gd name="connsiteY17" fmla="*/ 428450 h 663727"/>
                <a:gd name="connsiteX18" fmla="*/ 931352 w 949062"/>
                <a:gd name="connsiteY18" fmla="*/ 466398 h 663727"/>
                <a:gd name="connsiteX19" fmla="*/ 916173 w 949062"/>
                <a:gd name="connsiteY19" fmla="*/ 491696 h 663727"/>
                <a:gd name="connsiteX20" fmla="*/ 908584 w 949062"/>
                <a:gd name="connsiteY20" fmla="*/ 504346 h 663727"/>
                <a:gd name="connsiteX21" fmla="*/ 911114 w 949062"/>
                <a:gd name="connsiteY21" fmla="*/ 554943 h 663727"/>
                <a:gd name="connsiteX22" fmla="*/ 883285 w 949062"/>
                <a:gd name="connsiteY22" fmla="*/ 557473 h 663727"/>
                <a:gd name="connsiteX23" fmla="*/ 855456 w 949062"/>
                <a:gd name="connsiteY23" fmla="*/ 603010 h 663727"/>
                <a:gd name="connsiteX24" fmla="*/ 825098 w 949062"/>
                <a:gd name="connsiteY24" fmla="*/ 610600 h 663727"/>
                <a:gd name="connsiteX25" fmla="*/ 789680 w 949062"/>
                <a:gd name="connsiteY25" fmla="*/ 653608 h 663727"/>
                <a:gd name="connsiteX26" fmla="*/ 751732 w 949062"/>
                <a:gd name="connsiteY26" fmla="*/ 635899 h 663727"/>
                <a:gd name="connsiteX27" fmla="*/ 701135 w 949062"/>
                <a:gd name="connsiteY27" fmla="*/ 663727 h 663727"/>
                <a:gd name="connsiteX28" fmla="*/ 680896 w 949062"/>
                <a:gd name="connsiteY28" fmla="*/ 638428 h 663727"/>
                <a:gd name="connsiteX29" fmla="*/ 630298 w 949062"/>
                <a:gd name="connsiteY29" fmla="*/ 630839 h 663727"/>
                <a:gd name="connsiteX30" fmla="*/ 622709 w 949062"/>
                <a:gd name="connsiteY30" fmla="*/ 610600 h 663727"/>
                <a:gd name="connsiteX31" fmla="*/ 589821 w 949062"/>
                <a:gd name="connsiteY31" fmla="*/ 600481 h 663727"/>
                <a:gd name="connsiteX32" fmla="*/ 589821 w 949062"/>
                <a:gd name="connsiteY32" fmla="*/ 547353 h 663727"/>
                <a:gd name="connsiteX33" fmla="*/ 569582 w 949062"/>
                <a:gd name="connsiteY33" fmla="*/ 514465 h 663727"/>
                <a:gd name="connsiteX34" fmla="*/ 531634 w 949062"/>
                <a:gd name="connsiteY34" fmla="*/ 509406 h 663727"/>
                <a:gd name="connsiteX35" fmla="*/ 511395 w 949062"/>
                <a:gd name="connsiteY35" fmla="*/ 489167 h 663727"/>
                <a:gd name="connsiteX36" fmla="*/ 465857 w 949062"/>
                <a:gd name="connsiteY36" fmla="*/ 458808 h 663727"/>
                <a:gd name="connsiteX37" fmla="*/ 445618 w 949062"/>
                <a:gd name="connsiteY37" fmla="*/ 484107 h 663727"/>
                <a:gd name="connsiteX38" fmla="*/ 410200 w 949062"/>
                <a:gd name="connsiteY38" fmla="*/ 456278 h 663727"/>
                <a:gd name="connsiteX39" fmla="*/ 379842 w 949062"/>
                <a:gd name="connsiteY39" fmla="*/ 463868 h 663727"/>
                <a:gd name="connsiteX40" fmla="*/ 341894 w 949062"/>
                <a:gd name="connsiteY40" fmla="*/ 451219 h 663727"/>
                <a:gd name="connsiteX41" fmla="*/ 329244 w 949062"/>
                <a:gd name="connsiteY41" fmla="*/ 425920 h 663727"/>
                <a:gd name="connsiteX42" fmla="*/ 293826 w 949062"/>
                <a:gd name="connsiteY42" fmla="*/ 433510 h 663727"/>
                <a:gd name="connsiteX43" fmla="*/ 260938 w 949062"/>
                <a:gd name="connsiteY43" fmla="*/ 418330 h 663727"/>
                <a:gd name="connsiteX44" fmla="*/ 240699 w 949062"/>
                <a:gd name="connsiteY44" fmla="*/ 403151 h 663727"/>
                <a:gd name="connsiteX45" fmla="*/ 200221 w 949062"/>
                <a:gd name="connsiteY45" fmla="*/ 387972 h 663727"/>
                <a:gd name="connsiteX46" fmla="*/ 187572 w 949062"/>
                <a:gd name="connsiteY46" fmla="*/ 332315 h 663727"/>
                <a:gd name="connsiteX47" fmla="*/ 134445 w 949062"/>
                <a:gd name="connsiteY47" fmla="*/ 339905 h 663727"/>
                <a:gd name="connsiteX48" fmla="*/ 129385 w 949062"/>
                <a:gd name="connsiteY48" fmla="*/ 362673 h 663727"/>
                <a:gd name="connsiteX49" fmla="*/ 91437 w 949062"/>
                <a:gd name="connsiteY49" fmla="*/ 347494 h 663727"/>
                <a:gd name="connsiteX50" fmla="*/ 0 w 949062"/>
                <a:gd name="connsiteY50" fmla="*/ 347494 h 663727"/>
                <a:gd name="connsiteX51" fmla="*/ 13011 w 949062"/>
                <a:gd name="connsiteY51" fmla="*/ 301957 h 663727"/>
                <a:gd name="connsiteX52" fmla="*/ 33250 w 949062"/>
                <a:gd name="connsiteY52" fmla="*/ 271598 h 663727"/>
                <a:gd name="connsiteX53" fmla="*/ 33250 w 949062"/>
                <a:gd name="connsiteY53" fmla="*/ 246300 h 663727"/>
                <a:gd name="connsiteX54" fmla="*/ 25660 w 949062"/>
                <a:gd name="connsiteY54" fmla="*/ 221001 h 663727"/>
                <a:gd name="connsiteX55" fmla="*/ 45899 w 949062"/>
                <a:gd name="connsiteY55" fmla="*/ 177993 h 663727"/>
                <a:gd name="connsiteX56" fmla="*/ 40840 w 949062"/>
                <a:gd name="connsiteY56" fmla="*/ 150165 h 663727"/>
                <a:gd name="connsiteX57" fmla="*/ 56019 w 949062"/>
                <a:gd name="connsiteY57" fmla="*/ 122336 h 663727"/>
                <a:gd name="connsiteX58" fmla="*/ 99027 w 949062"/>
                <a:gd name="connsiteY58" fmla="*/ 119807 h 663727"/>
                <a:gd name="connsiteX0" fmla="*/ 143263 w 949062"/>
                <a:gd name="connsiteY0" fmla="*/ 85726 h 749453"/>
                <a:gd name="connsiteX1" fmla="*/ 407686 w 949062"/>
                <a:gd name="connsiteY1" fmla="*/ 0 h 749453"/>
                <a:gd name="connsiteX2" fmla="*/ 817508 w 949062"/>
                <a:gd name="connsiteY2" fmla="*/ 85726 h 749453"/>
                <a:gd name="connsiteX3" fmla="*/ 817508 w 949062"/>
                <a:gd name="connsiteY3" fmla="*/ 114458 h 749453"/>
                <a:gd name="connsiteX4" fmla="*/ 845337 w 949062"/>
                <a:gd name="connsiteY4" fmla="*/ 134696 h 749453"/>
                <a:gd name="connsiteX5" fmla="*/ 832688 w 949062"/>
                <a:gd name="connsiteY5" fmla="*/ 172644 h 749453"/>
                <a:gd name="connsiteX6" fmla="*/ 860516 w 949062"/>
                <a:gd name="connsiteY6" fmla="*/ 187824 h 749453"/>
                <a:gd name="connsiteX7" fmla="*/ 857986 w 949062"/>
                <a:gd name="connsiteY7" fmla="*/ 228301 h 749453"/>
                <a:gd name="connsiteX8" fmla="*/ 931352 w 949062"/>
                <a:gd name="connsiteY8" fmla="*/ 271309 h 749453"/>
                <a:gd name="connsiteX9" fmla="*/ 928823 w 949062"/>
                <a:gd name="connsiteY9" fmla="*/ 294078 h 749453"/>
                <a:gd name="connsiteX10" fmla="*/ 906054 w 949062"/>
                <a:gd name="connsiteY10" fmla="*/ 309257 h 749453"/>
                <a:gd name="connsiteX11" fmla="*/ 906054 w 949062"/>
                <a:gd name="connsiteY11" fmla="*/ 321906 h 749453"/>
                <a:gd name="connsiteX12" fmla="*/ 946532 w 949062"/>
                <a:gd name="connsiteY12" fmla="*/ 347205 h 749453"/>
                <a:gd name="connsiteX13" fmla="*/ 895934 w 949062"/>
                <a:gd name="connsiteY13" fmla="*/ 382623 h 749453"/>
                <a:gd name="connsiteX14" fmla="*/ 906054 w 949062"/>
                <a:gd name="connsiteY14" fmla="*/ 415511 h 749453"/>
                <a:gd name="connsiteX15" fmla="*/ 893404 w 949062"/>
                <a:gd name="connsiteY15" fmla="*/ 455989 h 749453"/>
                <a:gd name="connsiteX16" fmla="*/ 900994 w 949062"/>
                <a:gd name="connsiteY16" fmla="*/ 468638 h 749453"/>
                <a:gd name="connsiteX17" fmla="*/ 931352 w 949062"/>
                <a:gd name="connsiteY17" fmla="*/ 483818 h 749453"/>
                <a:gd name="connsiteX18" fmla="*/ 949062 w 949062"/>
                <a:gd name="connsiteY18" fmla="*/ 514176 h 749453"/>
                <a:gd name="connsiteX19" fmla="*/ 931352 w 949062"/>
                <a:gd name="connsiteY19" fmla="*/ 552124 h 749453"/>
                <a:gd name="connsiteX20" fmla="*/ 916173 w 949062"/>
                <a:gd name="connsiteY20" fmla="*/ 577422 h 749453"/>
                <a:gd name="connsiteX21" fmla="*/ 908584 w 949062"/>
                <a:gd name="connsiteY21" fmla="*/ 590072 h 749453"/>
                <a:gd name="connsiteX22" fmla="*/ 911114 w 949062"/>
                <a:gd name="connsiteY22" fmla="*/ 640669 h 749453"/>
                <a:gd name="connsiteX23" fmla="*/ 883285 w 949062"/>
                <a:gd name="connsiteY23" fmla="*/ 643199 h 749453"/>
                <a:gd name="connsiteX24" fmla="*/ 855456 w 949062"/>
                <a:gd name="connsiteY24" fmla="*/ 688736 h 749453"/>
                <a:gd name="connsiteX25" fmla="*/ 825098 w 949062"/>
                <a:gd name="connsiteY25" fmla="*/ 696326 h 749453"/>
                <a:gd name="connsiteX26" fmla="*/ 789680 w 949062"/>
                <a:gd name="connsiteY26" fmla="*/ 739334 h 749453"/>
                <a:gd name="connsiteX27" fmla="*/ 751732 w 949062"/>
                <a:gd name="connsiteY27" fmla="*/ 721625 h 749453"/>
                <a:gd name="connsiteX28" fmla="*/ 701135 w 949062"/>
                <a:gd name="connsiteY28" fmla="*/ 749453 h 749453"/>
                <a:gd name="connsiteX29" fmla="*/ 680896 w 949062"/>
                <a:gd name="connsiteY29" fmla="*/ 724154 h 749453"/>
                <a:gd name="connsiteX30" fmla="*/ 630298 w 949062"/>
                <a:gd name="connsiteY30" fmla="*/ 716565 h 749453"/>
                <a:gd name="connsiteX31" fmla="*/ 622709 w 949062"/>
                <a:gd name="connsiteY31" fmla="*/ 696326 h 749453"/>
                <a:gd name="connsiteX32" fmla="*/ 589821 w 949062"/>
                <a:gd name="connsiteY32" fmla="*/ 686207 h 749453"/>
                <a:gd name="connsiteX33" fmla="*/ 589821 w 949062"/>
                <a:gd name="connsiteY33" fmla="*/ 633079 h 749453"/>
                <a:gd name="connsiteX34" fmla="*/ 569582 w 949062"/>
                <a:gd name="connsiteY34" fmla="*/ 600191 h 749453"/>
                <a:gd name="connsiteX35" fmla="*/ 531634 w 949062"/>
                <a:gd name="connsiteY35" fmla="*/ 595132 h 749453"/>
                <a:gd name="connsiteX36" fmla="*/ 511395 w 949062"/>
                <a:gd name="connsiteY36" fmla="*/ 574893 h 749453"/>
                <a:gd name="connsiteX37" fmla="*/ 465857 w 949062"/>
                <a:gd name="connsiteY37" fmla="*/ 544534 h 749453"/>
                <a:gd name="connsiteX38" fmla="*/ 445618 w 949062"/>
                <a:gd name="connsiteY38" fmla="*/ 569833 h 749453"/>
                <a:gd name="connsiteX39" fmla="*/ 410200 w 949062"/>
                <a:gd name="connsiteY39" fmla="*/ 542004 h 749453"/>
                <a:gd name="connsiteX40" fmla="*/ 379842 w 949062"/>
                <a:gd name="connsiteY40" fmla="*/ 549594 h 749453"/>
                <a:gd name="connsiteX41" fmla="*/ 341894 w 949062"/>
                <a:gd name="connsiteY41" fmla="*/ 536945 h 749453"/>
                <a:gd name="connsiteX42" fmla="*/ 329244 w 949062"/>
                <a:gd name="connsiteY42" fmla="*/ 511646 h 749453"/>
                <a:gd name="connsiteX43" fmla="*/ 293826 w 949062"/>
                <a:gd name="connsiteY43" fmla="*/ 519236 h 749453"/>
                <a:gd name="connsiteX44" fmla="*/ 260938 w 949062"/>
                <a:gd name="connsiteY44" fmla="*/ 504056 h 749453"/>
                <a:gd name="connsiteX45" fmla="*/ 240699 w 949062"/>
                <a:gd name="connsiteY45" fmla="*/ 488877 h 749453"/>
                <a:gd name="connsiteX46" fmla="*/ 200221 w 949062"/>
                <a:gd name="connsiteY46" fmla="*/ 473698 h 749453"/>
                <a:gd name="connsiteX47" fmla="*/ 187572 w 949062"/>
                <a:gd name="connsiteY47" fmla="*/ 418041 h 749453"/>
                <a:gd name="connsiteX48" fmla="*/ 134445 w 949062"/>
                <a:gd name="connsiteY48" fmla="*/ 425631 h 749453"/>
                <a:gd name="connsiteX49" fmla="*/ 129385 w 949062"/>
                <a:gd name="connsiteY49" fmla="*/ 448399 h 749453"/>
                <a:gd name="connsiteX50" fmla="*/ 91437 w 949062"/>
                <a:gd name="connsiteY50" fmla="*/ 433220 h 749453"/>
                <a:gd name="connsiteX51" fmla="*/ 0 w 949062"/>
                <a:gd name="connsiteY51" fmla="*/ 433220 h 749453"/>
                <a:gd name="connsiteX52" fmla="*/ 13011 w 949062"/>
                <a:gd name="connsiteY52" fmla="*/ 387683 h 749453"/>
                <a:gd name="connsiteX53" fmla="*/ 33250 w 949062"/>
                <a:gd name="connsiteY53" fmla="*/ 357324 h 749453"/>
                <a:gd name="connsiteX54" fmla="*/ 33250 w 949062"/>
                <a:gd name="connsiteY54" fmla="*/ 332026 h 749453"/>
                <a:gd name="connsiteX55" fmla="*/ 25660 w 949062"/>
                <a:gd name="connsiteY55" fmla="*/ 306727 h 749453"/>
                <a:gd name="connsiteX56" fmla="*/ 45899 w 949062"/>
                <a:gd name="connsiteY56" fmla="*/ 263719 h 749453"/>
                <a:gd name="connsiteX57" fmla="*/ 40840 w 949062"/>
                <a:gd name="connsiteY57" fmla="*/ 235891 h 749453"/>
                <a:gd name="connsiteX58" fmla="*/ 56019 w 949062"/>
                <a:gd name="connsiteY58" fmla="*/ 208062 h 749453"/>
                <a:gd name="connsiteX59" fmla="*/ 99027 w 949062"/>
                <a:gd name="connsiteY59" fmla="*/ 205533 h 749453"/>
                <a:gd name="connsiteX60" fmla="*/ 143263 w 949062"/>
                <a:gd name="connsiteY60" fmla="*/ 85726 h 749453"/>
                <a:gd name="connsiteX0" fmla="*/ 407686 w 949062"/>
                <a:gd name="connsiteY0" fmla="*/ 0 h 749453"/>
                <a:gd name="connsiteX1" fmla="*/ 817508 w 949062"/>
                <a:gd name="connsiteY1" fmla="*/ 85726 h 749453"/>
                <a:gd name="connsiteX2" fmla="*/ 817508 w 949062"/>
                <a:gd name="connsiteY2" fmla="*/ 114458 h 749453"/>
                <a:gd name="connsiteX3" fmla="*/ 845337 w 949062"/>
                <a:gd name="connsiteY3" fmla="*/ 134696 h 749453"/>
                <a:gd name="connsiteX4" fmla="*/ 832688 w 949062"/>
                <a:gd name="connsiteY4" fmla="*/ 172644 h 749453"/>
                <a:gd name="connsiteX5" fmla="*/ 860516 w 949062"/>
                <a:gd name="connsiteY5" fmla="*/ 187824 h 749453"/>
                <a:gd name="connsiteX6" fmla="*/ 857986 w 949062"/>
                <a:gd name="connsiteY6" fmla="*/ 228301 h 749453"/>
                <a:gd name="connsiteX7" fmla="*/ 931352 w 949062"/>
                <a:gd name="connsiteY7" fmla="*/ 271309 h 749453"/>
                <a:gd name="connsiteX8" fmla="*/ 928823 w 949062"/>
                <a:gd name="connsiteY8" fmla="*/ 294078 h 749453"/>
                <a:gd name="connsiteX9" fmla="*/ 906054 w 949062"/>
                <a:gd name="connsiteY9" fmla="*/ 309257 h 749453"/>
                <a:gd name="connsiteX10" fmla="*/ 906054 w 949062"/>
                <a:gd name="connsiteY10" fmla="*/ 321906 h 749453"/>
                <a:gd name="connsiteX11" fmla="*/ 946532 w 949062"/>
                <a:gd name="connsiteY11" fmla="*/ 347205 h 749453"/>
                <a:gd name="connsiteX12" fmla="*/ 895934 w 949062"/>
                <a:gd name="connsiteY12" fmla="*/ 382623 h 749453"/>
                <a:gd name="connsiteX13" fmla="*/ 906054 w 949062"/>
                <a:gd name="connsiteY13" fmla="*/ 415511 h 749453"/>
                <a:gd name="connsiteX14" fmla="*/ 893404 w 949062"/>
                <a:gd name="connsiteY14" fmla="*/ 455989 h 749453"/>
                <a:gd name="connsiteX15" fmla="*/ 900994 w 949062"/>
                <a:gd name="connsiteY15" fmla="*/ 468638 h 749453"/>
                <a:gd name="connsiteX16" fmla="*/ 931352 w 949062"/>
                <a:gd name="connsiteY16" fmla="*/ 483818 h 749453"/>
                <a:gd name="connsiteX17" fmla="*/ 949062 w 949062"/>
                <a:gd name="connsiteY17" fmla="*/ 514176 h 749453"/>
                <a:gd name="connsiteX18" fmla="*/ 931352 w 949062"/>
                <a:gd name="connsiteY18" fmla="*/ 552124 h 749453"/>
                <a:gd name="connsiteX19" fmla="*/ 916173 w 949062"/>
                <a:gd name="connsiteY19" fmla="*/ 577422 h 749453"/>
                <a:gd name="connsiteX20" fmla="*/ 908584 w 949062"/>
                <a:gd name="connsiteY20" fmla="*/ 590072 h 749453"/>
                <a:gd name="connsiteX21" fmla="*/ 911114 w 949062"/>
                <a:gd name="connsiteY21" fmla="*/ 640669 h 749453"/>
                <a:gd name="connsiteX22" fmla="*/ 883285 w 949062"/>
                <a:gd name="connsiteY22" fmla="*/ 643199 h 749453"/>
                <a:gd name="connsiteX23" fmla="*/ 855456 w 949062"/>
                <a:gd name="connsiteY23" fmla="*/ 688736 h 749453"/>
                <a:gd name="connsiteX24" fmla="*/ 825098 w 949062"/>
                <a:gd name="connsiteY24" fmla="*/ 696326 h 749453"/>
                <a:gd name="connsiteX25" fmla="*/ 789680 w 949062"/>
                <a:gd name="connsiteY25" fmla="*/ 739334 h 749453"/>
                <a:gd name="connsiteX26" fmla="*/ 751732 w 949062"/>
                <a:gd name="connsiteY26" fmla="*/ 721625 h 749453"/>
                <a:gd name="connsiteX27" fmla="*/ 701135 w 949062"/>
                <a:gd name="connsiteY27" fmla="*/ 749453 h 749453"/>
                <a:gd name="connsiteX28" fmla="*/ 680896 w 949062"/>
                <a:gd name="connsiteY28" fmla="*/ 724154 h 749453"/>
                <a:gd name="connsiteX29" fmla="*/ 630298 w 949062"/>
                <a:gd name="connsiteY29" fmla="*/ 716565 h 749453"/>
                <a:gd name="connsiteX30" fmla="*/ 622709 w 949062"/>
                <a:gd name="connsiteY30" fmla="*/ 696326 h 749453"/>
                <a:gd name="connsiteX31" fmla="*/ 589821 w 949062"/>
                <a:gd name="connsiteY31" fmla="*/ 686207 h 749453"/>
                <a:gd name="connsiteX32" fmla="*/ 589821 w 949062"/>
                <a:gd name="connsiteY32" fmla="*/ 633079 h 749453"/>
                <a:gd name="connsiteX33" fmla="*/ 569582 w 949062"/>
                <a:gd name="connsiteY33" fmla="*/ 600191 h 749453"/>
                <a:gd name="connsiteX34" fmla="*/ 531634 w 949062"/>
                <a:gd name="connsiteY34" fmla="*/ 595132 h 749453"/>
                <a:gd name="connsiteX35" fmla="*/ 511395 w 949062"/>
                <a:gd name="connsiteY35" fmla="*/ 574893 h 749453"/>
                <a:gd name="connsiteX36" fmla="*/ 465857 w 949062"/>
                <a:gd name="connsiteY36" fmla="*/ 544534 h 749453"/>
                <a:gd name="connsiteX37" fmla="*/ 445618 w 949062"/>
                <a:gd name="connsiteY37" fmla="*/ 569833 h 749453"/>
                <a:gd name="connsiteX38" fmla="*/ 410200 w 949062"/>
                <a:gd name="connsiteY38" fmla="*/ 542004 h 749453"/>
                <a:gd name="connsiteX39" fmla="*/ 379842 w 949062"/>
                <a:gd name="connsiteY39" fmla="*/ 549594 h 749453"/>
                <a:gd name="connsiteX40" fmla="*/ 341894 w 949062"/>
                <a:gd name="connsiteY40" fmla="*/ 536945 h 749453"/>
                <a:gd name="connsiteX41" fmla="*/ 329244 w 949062"/>
                <a:gd name="connsiteY41" fmla="*/ 511646 h 749453"/>
                <a:gd name="connsiteX42" fmla="*/ 293826 w 949062"/>
                <a:gd name="connsiteY42" fmla="*/ 519236 h 749453"/>
                <a:gd name="connsiteX43" fmla="*/ 260938 w 949062"/>
                <a:gd name="connsiteY43" fmla="*/ 504056 h 749453"/>
                <a:gd name="connsiteX44" fmla="*/ 240699 w 949062"/>
                <a:gd name="connsiteY44" fmla="*/ 488877 h 749453"/>
                <a:gd name="connsiteX45" fmla="*/ 200221 w 949062"/>
                <a:gd name="connsiteY45" fmla="*/ 473698 h 749453"/>
                <a:gd name="connsiteX46" fmla="*/ 187572 w 949062"/>
                <a:gd name="connsiteY46" fmla="*/ 418041 h 749453"/>
                <a:gd name="connsiteX47" fmla="*/ 134445 w 949062"/>
                <a:gd name="connsiteY47" fmla="*/ 425631 h 749453"/>
                <a:gd name="connsiteX48" fmla="*/ 129385 w 949062"/>
                <a:gd name="connsiteY48" fmla="*/ 448399 h 749453"/>
                <a:gd name="connsiteX49" fmla="*/ 91437 w 949062"/>
                <a:gd name="connsiteY49" fmla="*/ 433220 h 749453"/>
                <a:gd name="connsiteX50" fmla="*/ 0 w 949062"/>
                <a:gd name="connsiteY50" fmla="*/ 433220 h 749453"/>
                <a:gd name="connsiteX51" fmla="*/ 13011 w 949062"/>
                <a:gd name="connsiteY51" fmla="*/ 387683 h 749453"/>
                <a:gd name="connsiteX52" fmla="*/ 33250 w 949062"/>
                <a:gd name="connsiteY52" fmla="*/ 357324 h 749453"/>
                <a:gd name="connsiteX53" fmla="*/ 33250 w 949062"/>
                <a:gd name="connsiteY53" fmla="*/ 332026 h 749453"/>
                <a:gd name="connsiteX54" fmla="*/ 25660 w 949062"/>
                <a:gd name="connsiteY54" fmla="*/ 306727 h 749453"/>
                <a:gd name="connsiteX55" fmla="*/ 45899 w 949062"/>
                <a:gd name="connsiteY55" fmla="*/ 263719 h 749453"/>
                <a:gd name="connsiteX56" fmla="*/ 40840 w 949062"/>
                <a:gd name="connsiteY56" fmla="*/ 235891 h 749453"/>
                <a:gd name="connsiteX57" fmla="*/ 56019 w 949062"/>
                <a:gd name="connsiteY57" fmla="*/ 208062 h 749453"/>
                <a:gd name="connsiteX58" fmla="*/ 99027 w 949062"/>
                <a:gd name="connsiteY58" fmla="*/ 205533 h 749453"/>
                <a:gd name="connsiteX59" fmla="*/ 143263 w 949062"/>
                <a:gd name="connsiteY59" fmla="*/ 85726 h 749453"/>
                <a:gd name="connsiteX60" fmla="*/ 499126 w 949062"/>
                <a:gd name="connsiteY60" fmla="*/ 91440 h 749453"/>
                <a:gd name="connsiteX0" fmla="*/ 817508 w 949062"/>
                <a:gd name="connsiteY0" fmla="*/ 36332 h 700059"/>
                <a:gd name="connsiteX1" fmla="*/ 817508 w 949062"/>
                <a:gd name="connsiteY1" fmla="*/ 65064 h 700059"/>
                <a:gd name="connsiteX2" fmla="*/ 845337 w 949062"/>
                <a:gd name="connsiteY2" fmla="*/ 85302 h 700059"/>
                <a:gd name="connsiteX3" fmla="*/ 832688 w 949062"/>
                <a:gd name="connsiteY3" fmla="*/ 123250 h 700059"/>
                <a:gd name="connsiteX4" fmla="*/ 860516 w 949062"/>
                <a:gd name="connsiteY4" fmla="*/ 138430 h 700059"/>
                <a:gd name="connsiteX5" fmla="*/ 857986 w 949062"/>
                <a:gd name="connsiteY5" fmla="*/ 178907 h 700059"/>
                <a:gd name="connsiteX6" fmla="*/ 931352 w 949062"/>
                <a:gd name="connsiteY6" fmla="*/ 221915 h 700059"/>
                <a:gd name="connsiteX7" fmla="*/ 928823 w 949062"/>
                <a:gd name="connsiteY7" fmla="*/ 244684 h 700059"/>
                <a:gd name="connsiteX8" fmla="*/ 906054 w 949062"/>
                <a:gd name="connsiteY8" fmla="*/ 259863 h 700059"/>
                <a:gd name="connsiteX9" fmla="*/ 906054 w 949062"/>
                <a:gd name="connsiteY9" fmla="*/ 272512 h 700059"/>
                <a:gd name="connsiteX10" fmla="*/ 946532 w 949062"/>
                <a:gd name="connsiteY10" fmla="*/ 297811 h 700059"/>
                <a:gd name="connsiteX11" fmla="*/ 895934 w 949062"/>
                <a:gd name="connsiteY11" fmla="*/ 333229 h 700059"/>
                <a:gd name="connsiteX12" fmla="*/ 906054 w 949062"/>
                <a:gd name="connsiteY12" fmla="*/ 366117 h 700059"/>
                <a:gd name="connsiteX13" fmla="*/ 893404 w 949062"/>
                <a:gd name="connsiteY13" fmla="*/ 406595 h 700059"/>
                <a:gd name="connsiteX14" fmla="*/ 900994 w 949062"/>
                <a:gd name="connsiteY14" fmla="*/ 419244 h 700059"/>
                <a:gd name="connsiteX15" fmla="*/ 931352 w 949062"/>
                <a:gd name="connsiteY15" fmla="*/ 434424 h 700059"/>
                <a:gd name="connsiteX16" fmla="*/ 949062 w 949062"/>
                <a:gd name="connsiteY16" fmla="*/ 464782 h 700059"/>
                <a:gd name="connsiteX17" fmla="*/ 931352 w 949062"/>
                <a:gd name="connsiteY17" fmla="*/ 502730 h 700059"/>
                <a:gd name="connsiteX18" fmla="*/ 916173 w 949062"/>
                <a:gd name="connsiteY18" fmla="*/ 528028 h 700059"/>
                <a:gd name="connsiteX19" fmla="*/ 908584 w 949062"/>
                <a:gd name="connsiteY19" fmla="*/ 540678 h 700059"/>
                <a:gd name="connsiteX20" fmla="*/ 911114 w 949062"/>
                <a:gd name="connsiteY20" fmla="*/ 591275 h 700059"/>
                <a:gd name="connsiteX21" fmla="*/ 883285 w 949062"/>
                <a:gd name="connsiteY21" fmla="*/ 593805 h 700059"/>
                <a:gd name="connsiteX22" fmla="*/ 855456 w 949062"/>
                <a:gd name="connsiteY22" fmla="*/ 639342 h 700059"/>
                <a:gd name="connsiteX23" fmla="*/ 825098 w 949062"/>
                <a:gd name="connsiteY23" fmla="*/ 646932 h 700059"/>
                <a:gd name="connsiteX24" fmla="*/ 789680 w 949062"/>
                <a:gd name="connsiteY24" fmla="*/ 689940 h 700059"/>
                <a:gd name="connsiteX25" fmla="*/ 751732 w 949062"/>
                <a:gd name="connsiteY25" fmla="*/ 672231 h 700059"/>
                <a:gd name="connsiteX26" fmla="*/ 701135 w 949062"/>
                <a:gd name="connsiteY26" fmla="*/ 700059 h 700059"/>
                <a:gd name="connsiteX27" fmla="*/ 680896 w 949062"/>
                <a:gd name="connsiteY27" fmla="*/ 674760 h 700059"/>
                <a:gd name="connsiteX28" fmla="*/ 630298 w 949062"/>
                <a:gd name="connsiteY28" fmla="*/ 667171 h 700059"/>
                <a:gd name="connsiteX29" fmla="*/ 622709 w 949062"/>
                <a:gd name="connsiteY29" fmla="*/ 646932 h 700059"/>
                <a:gd name="connsiteX30" fmla="*/ 589821 w 949062"/>
                <a:gd name="connsiteY30" fmla="*/ 636813 h 700059"/>
                <a:gd name="connsiteX31" fmla="*/ 589821 w 949062"/>
                <a:gd name="connsiteY31" fmla="*/ 583685 h 700059"/>
                <a:gd name="connsiteX32" fmla="*/ 569582 w 949062"/>
                <a:gd name="connsiteY32" fmla="*/ 550797 h 700059"/>
                <a:gd name="connsiteX33" fmla="*/ 531634 w 949062"/>
                <a:gd name="connsiteY33" fmla="*/ 545738 h 700059"/>
                <a:gd name="connsiteX34" fmla="*/ 511395 w 949062"/>
                <a:gd name="connsiteY34" fmla="*/ 525499 h 700059"/>
                <a:gd name="connsiteX35" fmla="*/ 465857 w 949062"/>
                <a:gd name="connsiteY35" fmla="*/ 495140 h 700059"/>
                <a:gd name="connsiteX36" fmla="*/ 445618 w 949062"/>
                <a:gd name="connsiteY36" fmla="*/ 520439 h 700059"/>
                <a:gd name="connsiteX37" fmla="*/ 410200 w 949062"/>
                <a:gd name="connsiteY37" fmla="*/ 492610 h 700059"/>
                <a:gd name="connsiteX38" fmla="*/ 379842 w 949062"/>
                <a:gd name="connsiteY38" fmla="*/ 500200 h 700059"/>
                <a:gd name="connsiteX39" fmla="*/ 341894 w 949062"/>
                <a:gd name="connsiteY39" fmla="*/ 487551 h 700059"/>
                <a:gd name="connsiteX40" fmla="*/ 329244 w 949062"/>
                <a:gd name="connsiteY40" fmla="*/ 462252 h 700059"/>
                <a:gd name="connsiteX41" fmla="*/ 293826 w 949062"/>
                <a:gd name="connsiteY41" fmla="*/ 469842 h 700059"/>
                <a:gd name="connsiteX42" fmla="*/ 260938 w 949062"/>
                <a:gd name="connsiteY42" fmla="*/ 454662 h 700059"/>
                <a:gd name="connsiteX43" fmla="*/ 240699 w 949062"/>
                <a:gd name="connsiteY43" fmla="*/ 439483 h 700059"/>
                <a:gd name="connsiteX44" fmla="*/ 200221 w 949062"/>
                <a:gd name="connsiteY44" fmla="*/ 424304 h 700059"/>
                <a:gd name="connsiteX45" fmla="*/ 187572 w 949062"/>
                <a:gd name="connsiteY45" fmla="*/ 368647 h 700059"/>
                <a:gd name="connsiteX46" fmla="*/ 134445 w 949062"/>
                <a:gd name="connsiteY46" fmla="*/ 376237 h 700059"/>
                <a:gd name="connsiteX47" fmla="*/ 129385 w 949062"/>
                <a:gd name="connsiteY47" fmla="*/ 399005 h 700059"/>
                <a:gd name="connsiteX48" fmla="*/ 91437 w 949062"/>
                <a:gd name="connsiteY48" fmla="*/ 383826 h 700059"/>
                <a:gd name="connsiteX49" fmla="*/ 0 w 949062"/>
                <a:gd name="connsiteY49" fmla="*/ 383826 h 700059"/>
                <a:gd name="connsiteX50" fmla="*/ 13011 w 949062"/>
                <a:gd name="connsiteY50" fmla="*/ 338289 h 700059"/>
                <a:gd name="connsiteX51" fmla="*/ 33250 w 949062"/>
                <a:gd name="connsiteY51" fmla="*/ 307930 h 700059"/>
                <a:gd name="connsiteX52" fmla="*/ 33250 w 949062"/>
                <a:gd name="connsiteY52" fmla="*/ 282632 h 700059"/>
                <a:gd name="connsiteX53" fmla="*/ 25660 w 949062"/>
                <a:gd name="connsiteY53" fmla="*/ 257333 h 700059"/>
                <a:gd name="connsiteX54" fmla="*/ 45899 w 949062"/>
                <a:gd name="connsiteY54" fmla="*/ 214325 h 700059"/>
                <a:gd name="connsiteX55" fmla="*/ 40840 w 949062"/>
                <a:gd name="connsiteY55" fmla="*/ 186497 h 700059"/>
                <a:gd name="connsiteX56" fmla="*/ 56019 w 949062"/>
                <a:gd name="connsiteY56" fmla="*/ 158668 h 700059"/>
                <a:gd name="connsiteX57" fmla="*/ 99027 w 949062"/>
                <a:gd name="connsiteY57" fmla="*/ 156139 h 700059"/>
                <a:gd name="connsiteX58" fmla="*/ 143263 w 949062"/>
                <a:gd name="connsiteY58" fmla="*/ 36332 h 700059"/>
                <a:gd name="connsiteX59" fmla="*/ 499126 w 949062"/>
                <a:gd name="connsiteY59" fmla="*/ 42046 h 700059"/>
                <a:gd name="connsiteX0" fmla="*/ 817508 w 949062"/>
                <a:gd name="connsiteY0" fmla="*/ 0 h 663727"/>
                <a:gd name="connsiteX1" fmla="*/ 817508 w 949062"/>
                <a:gd name="connsiteY1" fmla="*/ 28732 h 663727"/>
                <a:gd name="connsiteX2" fmla="*/ 845337 w 949062"/>
                <a:gd name="connsiteY2" fmla="*/ 48970 h 663727"/>
                <a:gd name="connsiteX3" fmla="*/ 832688 w 949062"/>
                <a:gd name="connsiteY3" fmla="*/ 86918 h 663727"/>
                <a:gd name="connsiteX4" fmla="*/ 860516 w 949062"/>
                <a:gd name="connsiteY4" fmla="*/ 102098 h 663727"/>
                <a:gd name="connsiteX5" fmla="*/ 857986 w 949062"/>
                <a:gd name="connsiteY5" fmla="*/ 142575 h 663727"/>
                <a:gd name="connsiteX6" fmla="*/ 931352 w 949062"/>
                <a:gd name="connsiteY6" fmla="*/ 185583 h 663727"/>
                <a:gd name="connsiteX7" fmla="*/ 928823 w 949062"/>
                <a:gd name="connsiteY7" fmla="*/ 208352 h 663727"/>
                <a:gd name="connsiteX8" fmla="*/ 906054 w 949062"/>
                <a:gd name="connsiteY8" fmla="*/ 223531 h 663727"/>
                <a:gd name="connsiteX9" fmla="*/ 906054 w 949062"/>
                <a:gd name="connsiteY9" fmla="*/ 236180 h 663727"/>
                <a:gd name="connsiteX10" fmla="*/ 946532 w 949062"/>
                <a:gd name="connsiteY10" fmla="*/ 261479 h 663727"/>
                <a:gd name="connsiteX11" fmla="*/ 895934 w 949062"/>
                <a:gd name="connsiteY11" fmla="*/ 296897 h 663727"/>
                <a:gd name="connsiteX12" fmla="*/ 906054 w 949062"/>
                <a:gd name="connsiteY12" fmla="*/ 329785 h 663727"/>
                <a:gd name="connsiteX13" fmla="*/ 893404 w 949062"/>
                <a:gd name="connsiteY13" fmla="*/ 370263 h 663727"/>
                <a:gd name="connsiteX14" fmla="*/ 900994 w 949062"/>
                <a:gd name="connsiteY14" fmla="*/ 382912 h 663727"/>
                <a:gd name="connsiteX15" fmla="*/ 931352 w 949062"/>
                <a:gd name="connsiteY15" fmla="*/ 398092 h 663727"/>
                <a:gd name="connsiteX16" fmla="*/ 949062 w 949062"/>
                <a:gd name="connsiteY16" fmla="*/ 428450 h 663727"/>
                <a:gd name="connsiteX17" fmla="*/ 931352 w 949062"/>
                <a:gd name="connsiteY17" fmla="*/ 466398 h 663727"/>
                <a:gd name="connsiteX18" fmla="*/ 916173 w 949062"/>
                <a:gd name="connsiteY18" fmla="*/ 491696 h 663727"/>
                <a:gd name="connsiteX19" fmla="*/ 908584 w 949062"/>
                <a:gd name="connsiteY19" fmla="*/ 504346 h 663727"/>
                <a:gd name="connsiteX20" fmla="*/ 911114 w 949062"/>
                <a:gd name="connsiteY20" fmla="*/ 554943 h 663727"/>
                <a:gd name="connsiteX21" fmla="*/ 883285 w 949062"/>
                <a:gd name="connsiteY21" fmla="*/ 557473 h 663727"/>
                <a:gd name="connsiteX22" fmla="*/ 855456 w 949062"/>
                <a:gd name="connsiteY22" fmla="*/ 603010 h 663727"/>
                <a:gd name="connsiteX23" fmla="*/ 825098 w 949062"/>
                <a:gd name="connsiteY23" fmla="*/ 610600 h 663727"/>
                <a:gd name="connsiteX24" fmla="*/ 789680 w 949062"/>
                <a:gd name="connsiteY24" fmla="*/ 653608 h 663727"/>
                <a:gd name="connsiteX25" fmla="*/ 751732 w 949062"/>
                <a:gd name="connsiteY25" fmla="*/ 635899 h 663727"/>
                <a:gd name="connsiteX26" fmla="*/ 701135 w 949062"/>
                <a:gd name="connsiteY26" fmla="*/ 663727 h 663727"/>
                <a:gd name="connsiteX27" fmla="*/ 680896 w 949062"/>
                <a:gd name="connsiteY27" fmla="*/ 638428 h 663727"/>
                <a:gd name="connsiteX28" fmla="*/ 630298 w 949062"/>
                <a:gd name="connsiteY28" fmla="*/ 630839 h 663727"/>
                <a:gd name="connsiteX29" fmla="*/ 622709 w 949062"/>
                <a:gd name="connsiteY29" fmla="*/ 610600 h 663727"/>
                <a:gd name="connsiteX30" fmla="*/ 589821 w 949062"/>
                <a:gd name="connsiteY30" fmla="*/ 600481 h 663727"/>
                <a:gd name="connsiteX31" fmla="*/ 589821 w 949062"/>
                <a:gd name="connsiteY31" fmla="*/ 547353 h 663727"/>
                <a:gd name="connsiteX32" fmla="*/ 569582 w 949062"/>
                <a:gd name="connsiteY32" fmla="*/ 514465 h 663727"/>
                <a:gd name="connsiteX33" fmla="*/ 531634 w 949062"/>
                <a:gd name="connsiteY33" fmla="*/ 509406 h 663727"/>
                <a:gd name="connsiteX34" fmla="*/ 511395 w 949062"/>
                <a:gd name="connsiteY34" fmla="*/ 489167 h 663727"/>
                <a:gd name="connsiteX35" fmla="*/ 465857 w 949062"/>
                <a:gd name="connsiteY35" fmla="*/ 458808 h 663727"/>
                <a:gd name="connsiteX36" fmla="*/ 445618 w 949062"/>
                <a:gd name="connsiteY36" fmla="*/ 484107 h 663727"/>
                <a:gd name="connsiteX37" fmla="*/ 410200 w 949062"/>
                <a:gd name="connsiteY37" fmla="*/ 456278 h 663727"/>
                <a:gd name="connsiteX38" fmla="*/ 379842 w 949062"/>
                <a:gd name="connsiteY38" fmla="*/ 463868 h 663727"/>
                <a:gd name="connsiteX39" fmla="*/ 341894 w 949062"/>
                <a:gd name="connsiteY39" fmla="*/ 451219 h 663727"/>
                <a:gd name="connsiteX40" fmla="*/ 329244 w 949062"/>
                <a:gd name="connsiteY40" fmla="*/ 425920 h 663727"/>
                <a:gd name="connsiteX41" fmla="*/ 293826 w 949062"/>
                <a:gd name="connsiteY41" fmla="*/ 433510 h 663727"/>
                <a:gd name="connsiteX42" fmla="*/ 260938 w 949062"/>
                <a:gd name="connsiteY42" fmla="*/ 418330 h 663727"/>
                <a:gd name="connsiteX43" fmla="*/ 240699 w 949062"/>
                <a:gd name="connsiteY43" fmla="*/ 403151 h 663727"/>
                <a:gd name="connsiteX44" fmla="*/ 200221 w 949062"/>
                <a:gd name="connsiteY44" fmla="*/ 387972 h 663727"/>
                <a:gd name="connsiteX45" fmla="*/ 187572 w 949062"/>
                <a:gd name="connsiteY45" fmla="*/ 332315 h 663727"/>
                <a:gd name="connsiteX46" fmla="*/ 134445 w 949062"/>
                <a:gd name="connsiteY46" fmla="*/ 339905 h 663727"/>
                <a:gd name="connsiteX47" fmla="*/ 129385 w 949062"/>
                <a:gd name="connsiteY47" fmla="*/ 362673 h 663727"/>
                <a:gd name="connsiteX48" fmla="*/ 91437 w 949062"/>
                <a:gd name="connsiteY48" fmla="*/ 347494 h 663727"/>
                <a:gd name="connsiteX49" fmla="*/ 0 w 949062"/>
                <a:gd name="connsiteY49" fmla="*/ 347494 h 663727"/>
                <a:gd name="connsiteX50" fmla="*/ 13011 w 949062"/>
                <a:gd name="connsiteY50" fmla="*/ 301957 h 663727"/>
                <a:gd name="connsiteX51" fmla="*/ 33250 w 949062"/>
                <a:gd name="connsiteY51" fmla="*/ 271598 h 663727"/>
                <a:gd name="connsiteX52" fmla="*/ 33250 w 949062"/>
                <a:gd name="connsiteY52" fmla="*/ 246300 h 663727"/>
                <a:gd name="connsiteX53" fmla="*/ 25660 w 949062"/>
                <a:gd name="connsiteY53" fmla="*/ 221001 h 663727"/>
                <a:gd name="connsiteX54" fmla="*/ 45899 w 949062"/>
                <a:gd name="connsiteY54" fmla="*/ 177993 h 663727"/>
                <a:gd name="connsiteX55" fmla="*/ 40840 w 949062"/>
                <a:gd name="connsiteY55" fmla="*/ 150165 h 663727"/>
                <a:gd name="connsiteX56" fmla="*/ 56019 w 949062"/>
                <a:gd name="connsiteY56" fmla="*/ 122336 h 663727"/>
                <a:gd name="connsiteX57" fmla="*/ 99027 w 949062"/>
                <a:gd name="connsiteY57" fmla="*/ 119807 h 663727"/>
                <a:gd name="connsiteX58" fmla="*/ 143263 w 949062"/>
                <a:gd name="connsiteY58" fmla="*/ 0 h 6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949062" h="663727">
                  <a:moveTo>
                    <a:pt x="817508" y="0"/>
                  </a:moveTo>
                  <a:lnTo>
                    <a:pt x="817508" y="28732"/>
                  </a:lnTo>
                  <a:lnTo>
                    <a:pt x="845337" y="48970"/>
                  </a:lnTo>
                  <a:lnTo>
                    <a:pt x="832688" y="86918"/>
                  </a:lnTo>
                  <a:lnTo>
                    <a:pt x="860516" y="102098"/>
                  </a:lnTo>
                  <a:lnTo>
                    <a:pt x="857986" y="142575"/>
                  </a:lnTo>
                  <a:lnTo>
                    <a:pt x="931352" y="185583"/>
                  </a:lnTo>
                  <a:lnTo>
                    <a:pt x="928823" y="208352"/>
                  </a:lnTo>
                  <a:lnTo>
                    <a:pt x="906054" y="223531"/>
                  </a:lnTo>
                  <a:lnTo>
                    <a:pt x="906054" y="236180"/>
                  </a:lnTo>
                  <a:lnTo>
                    <a:pt x="946532" y="261479"/>
                  </a:lnTo>
                  <a:lnTo>
                    <a:pt x="895934" y="296897"/>
                  </a:lnTo>
                  <a:lnTo>
                    <a:pt x="906054" y="329785"/>
                  </a:lnTo>
                  <a:lnTo>
                    <a:pt x="893404" y="370263"/>
                  </a:lnTo>
                  <a:lnTo>
                    <a:pt x="900994" y="382912"/>
                  </a:lnTo>
                  <a:lnTo>
                    <a:pt x="931352" y="398092"/>
                  </a:lnTo>
                  <a:lnTo>
                    <a:pt x="949062" y="428450"/>
                  </a:lnTo>
                  <a:lnTo>
                    <a:pt x="931352" y="466398"/>
                  </a:lnTo>
                  <a:lnTo>
                    <a:pt x="916173" y="491696"/>
                  </a:lnTo>
                  <a:lnTo>
                    <a:pt x="908584" y="504346"/>
                  </a:lnTo>
                  <a:lnTo>
                    <a:pt x="911114" y="554943"/>
                  </a:lnTo>
                  <a:lnTo>
                    <a:pt x="883285" y="557473"/>
                  </a:lnTo>
                  <a:lnTo>
                    <a:pt x="855456" y="603010"/>
                  </a:lnTo>
                  <a:lnTo>
                    <a:pt x="825098" y="610600"/>
                  </a:lnTo>
                  <a:lnTo>
                    <a:pt x="789680" y="653608"/>
                  </a:lnTo>
                  <a:lnTo>
                    <a:pt x="751732" y="635899"/>
                  </a:lnTo>
                  <a:lnTo>
                    <a:pt x="701135" y="663727"/>
                  </a:lnTo>
                  <a:lnTo>
                    <a:pt x="680896" y="638428"/>
                  </a:lnTo>
                  <a:lnTo>
                    <a:pt x="630298" y="630839"/>
                  </a:lnTo>
                  <a:lnTo>
                    <a:pt x="622709" y="610600"/>
                  </a:lnTo>
                  <a:lnTo>
                    <a:pt x="589821" y="600481"/>
                  </a:lnTo>
                  <a:lnTo>
                    <a:pt x="589821" y="547353"/>
                  </a:lnTo>
                  <a:lnTo>
                    <a:pt x="569582" y="514465"/>
                  </a:lnTo>
                  <a:lnTo>
                    <a:pt x="531634" y="509406"/>
                  </a:lnTo>
                  <a:lnTo>
                    <a:pt x="511395" y="489167"/>
                  </a:lnTo>
                  <a:lnTo>
                    <a:pt x="465857" y="458808"/>
                  </a:lnTo>
                  <a:lnTo>
                    <a:pt x="445618" y="484107"/>
                  </a:lnTo>
                  <a:lnTo>
                    <a:pt x="410200" y="456278"/>
                  </a:lnTo>
                  <a:lnTo>
                    <a:pt x="379842" y="463868"/>
                  </a:lnTo>
                  <a:lnTo>
                    <a:pt x="341894" y="451219"/>
                  </a:lnTo>
                  <a:lnTo>
                    <a:pt x="329244" y="425920"/>
                  </a:lnTo>
                  <a:lnTo>
                    <a:pt x="293826" y="433510"/>
                  </a:lnTo>
                  <a:lnTo>
                    <a:pt x="260938" y="418330"/>
                  </a:lnTo>
                  <a:lnTo>
                    <a:pt x="240699" y="403151"/>
                  </a:lnTo>
                  <a:lnTo>
                    <a:pt x="200221" y="387972"/>
                  </a:lnTo>
                  <a:lnTo>
                    <a:pt x="187572" y="332315"/>
                  </a:lnTo>
                  <a:lnTo>
                    <a:pt x="134445" y="339905"/>
                  </a:lnTo>
                  <a:lnTo>
                    <a:pt x="129385" y="362673"/>
                  </a:lnTo>
                  <a:lnTo>
                    <a:pt x="91437" y="347494"/>
                  </a:lnTo>
                  <a:lnTo>
                    <a:pt x="0" y="347494"/>
                  </a:lnTo>
                  <a:lnTo>
                    <a:pt x="13011" y="301957"/>
                  </a:lnTo>
                  <a:lnTo>
                    <a:pt x="33250" y="271598"/>
                  </a:lnTo>
                  <a:lnTo>
                    <a:pt x="33250" y="246300"/>
                  </a:lnTo>
                  <a:lnTo>
                    <a:pt x="25660" y="221001"/>
                  </a:lnTo>
                  <a:lnTo>
                    <a:pt x="45899" y="177993"/>
                  </a:lnTo>
                  <a:lnTo>
                    <a:pt x="40840" y="150165"/>
                  </a:lnTo>
                  <a:lnTo>
                    <a:pt x="56019" y="122336"/>
                  </a:lnTo>
                  <a:lnTo>
                    <a:pt x="99027" y="119807"/>
                  </a:lnTo>
                  <a:lnTo>
                    <a:pt x="14326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9BE8969-73B3-8AAB-C222-5145E9852A68}"/>
                </a:ext>
              </a:extLst>
            </p:cNvPr>
            <p:cNvSpPr/>
            <p:nvPr/>
          </p:nvSpPr>
          <p:spPr>
            <a:xfrm>
              <a:off x="8208027" y="4298270"/>
              <a:ext cx="1058406" cy="1533098"/>
            </a:xfrm>
            <a:custGeom>
              <a:avLst/>
              <a:gdLst>
                <a:gd name="connsiteX0" fmla="*/ 502139 w 1058406"/>
                <a:gd name="connsiteY0" fmla="*/ 0 h 1533098"/>
                <a:gd name="connsiteX1" fmla="*/ 564543 w 1058406"/>
                <a:gd name="connsiteY1" fmla="*/ 0 h 1533098"/>
                <a:gd name="connsiteX2" fmla="*/ 623573 w 1058406"/>
                <a:gd name="connsiteY2" fmla="*/ 46381 h 1533098"/>
                <a:gd name="connsiteX3" fmla="*/ 653088 w 1058406"/>
                <a:gd name="connsiteY3" fmla="*/ 37948 h 1533098"/>
                <a:gd name="connsiteX4" fmla="*/ 703685 w 1058406"/>
                <a:gd name="connsiteY4" fmla="*/ 67463 h 1533098"/>
                <a:gd name="connsiteX5" fmla="*/ 720551 w 1058406"/>
                <a:gd name="connsiteY5" fmla="*/ 105411 h 1533098"/>
                <a:gd name="connsiteX6" fmla="*/ 830179 w 1058406"/>
                <a:gd name="connsiteY6" fmla="*/ 92762 h 1533098"/>
                <a:gd name="connsiteX7" fmla="*/ 880776 w 1058406"/>
                <a:gd name="connsiteY7" fmla="*/ 101195 h 1533098"/>
                <a:gd name="connsiteX8" fmla="*/ 889209 w 1058406"/>
                <a:gd name="connsiteY8" fmla="*/ 143359 h 1533098"/>
                <a:gd name="connsiteX9" fmla="*/ 842828 w 1058406"/>
                <a:gd name="connsiteY9" fmla="*/ 177091 h 1533098"/>
                <a:gd name="connsiteX10" fmla="*/ 880776 w 1058406"/>
                <a:gd name="connsiteY10" fmla="*/ 185524 h 1533098"/>
                <a:gd name="connsiteX11" fmla="*/ 880776 w 1058406"/>
                <a:gd name="connsiteY11" fmla="*/ 210822 h 1533098"/>
                <a:gd name="connsiteX12" fmla="*/ 944023 w 1058406"/>
                <a:gd name="connsiteY12" fmla="*/ 236121 h 1533098"/>
                <a:gd name="connsiteX13" fmla="*/ 948239 w 1058406"/>
                <a:gd name="connsiteY13" fmla="*/ 261420 h 1533098"/>
                <a:gd name="connsiteX14" fmla="*/ 969321 w 1058406"/>
                <a:gd name="connsiteY14" fmla="*/ 265636 h 1533098"/>
                <a:gd name="connsiteX15" fmla="*/ 990403 w 1058406"/>
                <a:gd name="connsiteY15" fmla="*/ 265636 h 1533098"/>
                <a:gd name="connsiteX16" fmla="*/ 1011486 w 1058406"/>
                <a:gd name="connsiteY16" fmla="*/ 219255 h 1533098"/>
                <a:gd name="connsiteX17" fmla="*/ 1045217 w 1058406"/>
                <a:gd name="connsiteY17" fmla="*/ 215039 h 1533098"/>
                <a:gd name="connsiteX18" fmla="*/ 1053650 w 1058406"/>
                <a:gd name="connsiteY18" fmla="*/ 181307 h 1533098"/>
                <a:gd name="connsiteX19" fmla="*/ 1058406 w 1058406"/>
                <a:gd name="connsiteY19" fmla="*/ 185112 h 1533098"/>
                <a:gd name="connsiteX20" fmla="*/ 1058406 w 1058406"/>
                <a:gd name="connsiteY20" fmla="*/ 708657 h 1533098"/>
                <a:gd name="connsiteX21" fmla="*/ 1055758 w 1058406"/>
                <a:gd name="connsiteY21" fmla="*/ 708362 h 1533098"/>
                <a:gd name="connsiteX22" fmla="*/ 1013593 w 1058406"/>
                <a:gd name="connsiteY22" fmla="*/ 721012 h 1533098"/>
                <a:gd name="connsiteX23" fmla="*/ 973538 w 1058406"/>
                <a:gd name="connsiteY23" fmla="*/ 723120 h 1533098"/>
                <a:gd name="connsiteX24" fmla="*/ 948239 w 1058406"/>
                <a:gd name="connsiteY24" fmla="*/ 735769 h 1533098"/>
                <a:gd name="connsiteX25" fmla="*/ 899751 w 1058406"/>
                <a:gd name="connsiteY25" fmla="*/ 769501 h 1533098"/>
                <a:gd name="connsiteX26" fmla="*/ 897642 w 1058406"/>
                <a:gd name="connsiteY26" fmla="*/ 799016 h 1533098"/>
                <a:gd name="connsiteX27" fmla="*/ 882885 w 1058406"/>
                <a:gd name="connsiteY27" fmla="*/ 811665 h 1533098"/>
                <a:gd name="connsiteX28" fmla="*/ 878667 w 1058406"/>
                <a:gd name="connsiteY28" fmla="*/ 790583 h 1533098"/>
                <a:gd name="connsiteX29" fmla="*/ 870234 w 1058406"/>
                <a:gd name="connsiteY29" fmla="*/ 782150 h 1533098"/>
                <a:gd name="connsiteX30" fmla="*/ 870234 w 1058406"/>
                <a:gd name="connsiteY30" fmla="*/ 752635 h 1533098"/>
                <a:gd name="connsiteX31" fmla="*/ 842828 w 1058406"/>
                <a:gd name="connsiteY31" fmla="*/ 750527 h 1533098"/>
                <a:gd name="connsiteX32" fmla="*/ 806989 w 1058406"/>
                <a:gd name="connsiteY32" fmla="*/ 750527 h 1533098"/>
                <a:gd name="connsiteX33" fmla="*/ 798556 w 1058406"/>
                <a:gd name="connsiteY33" fmla="*/ 788475 h 1533098"/>
                <a:gd name="connsiteX34" fmla="*/ 781690 w 1058406"/>
                <a:gd name="connsiteY34" fmla="*/ 805341 h 1533098"/>
                <a:gd name="connsiteX35" fmla="*/ 788014 w 1058406"/>
                <a:gd name="connsiteY35" fmla="*/ 820098 h 1533098"/>
                <a:gd name="connsiteX36" fmla="*/ 777472 w 1058406"/>
                <a:gd name="connsiteY36" fmla="*/ 830639 h 1533098"/>
                <a:gd name="connsiteX37" fmla="*/ 796447 w 1058406"/>
                <a:gd name="connsiteY37" fmla="*/ 841180 h 1533098"/>
                <a:gd name="connsiteX38" fmla="*/ 811204 w 1058406"/>
                <a:gd name="connsiteY38" fmla="*/ 828531 h 1533098"/>
                <a:gd name="connsiteX39" fmla="*/ 825962 w 1058406"/>
                <a:gd name="connsiteY39" fmla="*/ 855938 h 1533098"/>
                <a:gd name="connsiteX40" fmla="*/ 813313 w 1058406"/>
                <a:gd name="connsiteY40" fmla="*/ 872804 h 1533098"/>
                <a:gd name="connsiteX41" fmla="*/ 756392 w 1058406"/>
                <a:gd name="connsiteY41" fmla="*/ 893886 h 1533098"/>
                <a:gd name="connsiteX42" fmla="*/ 759381 w 1058406"/>
                <a:gd name="connsiteY42" fmla="*/ 900513 h 1533098"/>
                <a:gd name="connsiteX43" fmla="*/ 752596 w 1058406"/>
                <a:gd name="connsiteY43" fmla="*/ 898102 h 1533098"/>
                <a:gd name="connsiteX44" fmla="*/ 732357 w 1058406"/>
                <a:gd name="connsiteY44" fmla="*/ 938580 h 1533098"/>
                <a:gd name="connsiteX45" fmla="*/ 709588 w 1058406"/>
                <a:gd name="connsiteY45" fmla="*/ 991707 h 1533098"/>
                <a:gd name="connsiteX46" fmla="*/ 666581 w 1058406"/>
                <a:gd name="connsiteY46" fmla="*/ 1123260 h 1533098"/>
                <a:gd name="connsiteX47" fmla="*/ 651401 w 1058406"/>
                <a:gd name="connsiteY47" fmla="*/ 1221925 h 1533098"/>
                <a:gd name="connsiteX48" fmla="*/ 651401 w 1058406"/>
                <a:gd name="connsiteY48" fmla="*/ 1302881 h 1533098"/>
                <a:gd name="connsiteX49" fmla="*/ 666581 w 1058406"/>
                <a:gd name="connsiteY49" fmla="*/ 1376247 h 1533098"/>
                <a:gd name="connsiteX50" fmla="*/ 613453 w 1058406"/>
                <a:gd name="connsiteY50" fmla="*/ 1373717 h 1533098"/>
                <a:gd name="connsiteX51" fmla="*/ 593214 w 1058406"/>
                <a:gd name="connsiteY51" fmla="*/ 1391426 h 1533098"/>
                <a:gd name="connsiteX52" fmla="*/ 593214 w 1058406"/>
                <a:gd name="connsiteY52" fmla="*/ 1436963 h 1533098"/>
                <a:gd name="connsiteX53" fmla="*/ 588155 w 1058406"/>
                <a:gd name="connsiteY53" fmla="*/ 1502740 h 1533098"/>
                <a:gd name="connsiteX54" fmla="*/ 517319 w 1058406"/>
                <a:gd name="connsiteY54" fmla="*/ 1502740 h 1533098"/>
                <a:gd name="connsiteX55" fmla="*/ 527438 w 1058406"/>
                <a:gd name="connsiteY55" fmla="*/ 1533098 h 1533098"/>
                <a:gd name="connsiteX56" fmla="*/ 474311 w 1058406"/>
                <a:gd name="connsiteY56" fmla="*/ 1525509 h 1533098"/>
                <a:gd name="connsiteX57" fmla="*/ 449012 w 1058406"/>
                <a:gd name="connsiteY57" fmla="*/ 1525509 h 1533098"/>
                <a:gd name="connsiteX58" fmla="*/ 446482 w 1058406"/>
                <a:gd name="connsiteY58" fmla="*/ 1502740 h 1533098"/>
                <a:gd name="connsiteX59" fmla="*/ 413594 w 1058406"/>
                <a:gd name="connsiteY59" fmla="*/ 1487561 h 1533098"/>
                <a:gd name="connsiteX60" fmla="*/ 421184 w 1058406"/>
                <a:gd name="connsiteY60" fmla="*/ 1431904 h 1533098"/>
                <a:gd name="connsiteX61" fmla="*/ 421184 w 1058406"/>
                <a:gd name="connsiteY61" fmla="*/ 1411665 h 1533098"/>
                <a:gd name="connsiteX62" fmla="*/ 421184 w 1058406"/>
                <a:gd name="connsiteY62" fmla="*/ 1383836 h 1533098"/>
                <a:gd name="connsiteX63" fmla="*/ 304810 w 1058406"/>
                <a:gd name="connsiteY63" fmla="*/ 1356008 h 1533098"/>
                <a:gd name="connsiteX64" fmla="*/ 236503 w 1058406"/>
                <a:gd name="connsiteY64" fmla="*/ 1368657 h 1533098"/>
                <a:gd name="connsiteX65" fmla="*/ 203615 w 1058406"/>
                <a:gd name="connsiteY65" fmla="*/ 1356008 h 1533098"/>
                <a:gd name="connsiteX66" fmla="*/ 198555 w 1058406"/>
                <a:gd name="connsiteY66" fmla="*/ 1333239 h 1533098"/>
                <a:gd name="connsiteX67" fmla="*/ 208675 w 1058406"/>
                <a:gd name="connsiteY67" fmla="*/ 1307940 h 1533098"/>
                <a:gd name="connsiteX68" fmla="*/ 150488 w 1058406"/>
                <a:gd name="connsiteY68" fmla="*/ 1302881 h 1533098"/>
                <a:gd name="connsiteX69" fmla="*/ 135309 w 1058406"/>
                <a:gd name="connsiteY69" fmla="*/ 1272522 h 1533098"/>
                <a:gd name="connsiteX70" fmla="*/ 104950 w 1058406"/>
                <a:gd name="connsiteY70" fmla="*/ 1302881 h 1533098"/>
                <a:gd name="connsiteX71" fmla="*/ 61943 w 1058406"/>
                <a:gd name="connsiteY71" fmla="*/ 1305410 h 1533098"/>
                <a:gd name="connsiteX72" fmla="*/ 0 w 1058406"/>
                <a:gd name="connsiteY72" fmla="*/ 1272227 h 1533098"/>
                <a:gd name="connsiteX73" fmla="*/ 13875 w 1058406"/>
                <a:gd name="connsiteY73" fmla="*/ 1242164 h 1533098"/>
                <a:gd name="connsiteX74" fmla="*/ 3756 w 1058406"/>
                <a:gd name="connsiteY74" fmla="*/ 1204216 h 1533098"/>
                <a:gd name="connsiteX75" fmla="*/ 11345 w 1058406"/>
                <a:gd name="connsiteY75" fmla="*/ 1166268 h 1533098"/>
                <a:gd name="connsiteX76" fmla="*/ 102421 w 1058406"/>
                <a:gd name="connsiteY76" fmla="*/ 1166268 h 1533098"/>
                <a:gd name="connsiteX77" fmla="*/ 115070 w 1058406"/>
                <a:gd name="connsiteY77" fmla="*/ 1158678 h 1533098"/>
                <a:gd name="connsiteX78" fmla="*/ 140369 w 1058406"/>
                <a:gd name="connsiteY78" fmla="*/ 1151089 h 1533098"/>
                <a:gd name="connsiteX79" fmla="*/ 145428 w 1058406"/>
                <a:gd name="connsiteY79" fmla="*/ 1143499 h 1533098"/>
                <a:gd name="connsiteX80" fmla="*/ 145428 w 1058406"/>
                <a:gd name="connsiteY80" fmla="*/ 1118200 h 1533098"/>
                <a:gd name="connsiteX81" fmla="*/ 158078 w 1058406"/>
                <a:gd name="connsiteY81" fmla="*/ 1080252 h 1533098"/>
                <a:gd name="connsiteX82" fmla="*/ 175787 w 1058406"/>
                <a:gd name="connsiteY82" fmla="*/ 1067603 h 1533098"/>
                <a:gd name="connsiteX83" fmla="*/ 178316 w 1058406"/>
                <a:gd name="connsiteY83" fmla="*/ 1044834 h 1533098"/>
                <a:gd name="connsiteX84" fmla="*/ 201085 w 1058406"/>
                <a:gd name="connsiteY84" fmla="*/ 1022066 h 1533098"/>
                <a:gd name="connsiteX85" fmla="*/ 201085 w 1058406"/>
                <a:gd name="connsiteY85" fmla="*/ 900632 h 1533098"/>
                <a:gd name="connsiteX86" fmla="*/ 221324 w 1058406"/>
                <a:gd name="connsiteY86" fmla="*/ 895572 h 1533098"/>
                <a:gd name="connsiteX87" fmla="*/ 221324 w 1058406"/>
                <a:gd name="connsiteY87" fmla="*/ 862684 h 1533098"/>
                <a:gd name="connsiteX88" fmla="*/ 254212 w 1058406"/>
                <a:gd name="connsiteY88" fmla="*/ 837386 h 1533098"/>
                <a:gd name="connsiteX89" fmla="*/ 254212 w 1058406"/>
                <a:gd name="connsiteY89" fmla="*/ 794378 h 1533098"/>
                <a:gd name="connsiteX90" fmla="*/ 294690 w 1058406"/>
                <a:gd name="connsiteY90" fmla="*/ 748840 h 1533098"/>
                <a:gd name="connsiteX91" fmla="*/ 309870 w 1058406"/>
                <a:gd name="connsiteY91" fmla="*/ 678004 h 1533098"/>
                <a:gd name="connsiteX92" fmla="*/ 337698 w 1058406"/>
                <a:gd name="connsiteY92" fmla="*/ 672944 h 1533098"/>
                <a:gd name="connsiteX93" fmla="*/ 342758 w 1058406"/>
                <a:gd name="connsiteY93" fmla="*/ 650176 h 1533098"/>
                <a:gd name="connsiteX94" fmla="*/ 337698 w 1058406"/>
                <a:gd name="connsiteY94" fmla="*/ 624877 h 1533098"/>
                <a:gd name="connsiteX95" fmla="*/ 294690 w 1058406"/>
                <a:gd name="connsiteY95" fmla="*/ 594519 h 1533098"/>
                <a:gd name="connsiteX96" fmla="*/ 299750 w 1058406"/>
                <a:gd name="connsiteY96" fmla="*/ 571750 h 1533098"/>
                <a:gd name="connsiteX97" fmla="*/ 287101 w 1058406"/>
                <a:gd name="connsiteY97" fmla="*/ 551511 h 1533098"/>
                <a:gd name="connsiteX98" fmla="*/ 304810 w 1058406"/>
                <a:gd name="connsiteY98" fmla="*/ 513563 h 1533098"/>
                <a:gd name="connsiteX99" fmla="*/ 289631 w 1058406"/>
                <a:gd name="connsiteY99" fmla="*/ 460436 h 1533098"/>
                <a:gd name="connsiteX100" fmla="*/ 266862 w 1058406"/>
                <a:gd name="connsiteY100" fmla="*/ 435137 h 1533098"/>
                <a:gd name="connsiteX101" fmla="*/ 276981 w 1058406"/>
                <a:gd name="connsiteY101" fmla="*/ 402249 h 1533098"/>
                <a:gd name="connsiteX102" fmla="*/ 314929 w 1058406"/>
                <a:gd name="connsiteY102" fmla="*/ 427547 h 1533098"/>
                <a:gd name="connsiteX103" fmla="*/ 340228 w 1058406"/>
                <a:gd name="connsiteY103" fmla="*/ 394659 h 1533098"/>
                <a:gd name="connsiteX104" fmla="*/ 360467 w 1058406"/>
                <a:gd name="connsiteY104" fmla="*/ 341532 h 1533098"/>
                <a:gd name="connsiteX105" fmla="*/ 337698 w 1058406"/>
                <a:gd name="connsiteY105" fmla="*/ 333943 h 1533098"/>
                <a:gd name="connsiteX106" fmla="*/ 335168 w 1058406"/>
                <a:gd name="connsiteY106" fmla="*/ 313704 h 1533098"/>
                <a:gd name="connsiteX107" fmla="*/ 378176 w 1058406"/>
                <a:gd name="connsiteY107" fmla="*/ 247927 h 1533098"/>
                <a:gd name="connsiteX108" fmla="*/ 368056 w 1058406"/>
                <a:gd name="connsiteY108" fmla="*/ 237808 h 1533098"/>
                <a:gd name="connsiteX109" fmla="*/ 340228 w 1058406"/>
                <a:gd name="connsiteY109" fmla="*/ 237808 h 1533098"/>
                <a:gd name="connsiteX110" fmla="*/ 325049 w 1058406"/>
                <a:gd name="connsiteY110" fmla="*/ 207449 h 1533098"/>
                <a:gd name="connsiteX111" fmla="*/ 335168 w 1058406"/>
                <a:gd name="connsiteY111" fmla="*/ 177091 h 1533098"/>
                <a:gd name="connsiteX112" fmla="*/ 299750 w 1058406"/>
                <a:gd name="connsiteY112" fmla="*/ 151792 h 1533098"/>
                <a:gd name="connsiteX113" fmla="*/ 284571 w 1058406"/>
                <a:gd name="connsiteY113" fmla="*/ 136613 h 1533098"/>
                <a:gd name="connsiteX114" fmla="*/ 289386 w 1058406"/>
                <a:gd name="connsiteY114" fmla="*/ 105317 h 1533098"/>
                <a:gd name="connsiteX115" fmla="*/ 292160 w 1058406"/>
                <a:gd name="connsiteY115" fmla="*/ 108785 h 1533098"/>
                <a:gd name="connsiteX116" fmla="*/ 342758 w 1058406"/>
                <a:gd name="connsiteY116" fmla="*/ 80956 h 1533098"/>
                <a:gd name="connsiteX117" fmla="*/ 380706 w 1058406"/>
                <a:gd name="connsiteY117" fmla="*/ 98665 h 1533098"/>
                <a:gd name="connsiteX118" fmla="*/ 416124 w 1058406"/>
                <a:gd name="connsiteY118" fmla="*/ 55657 h 1533098"/>
                <a:gd name="connsiteX119" fmla="*/ 446482 w 1058406"/>
                <a:gd name="connsiteY119" fmla="*/ 48068 h 1533098"/>
                <a:gd name="connsiteX120" fmla="*/ 474311 w 1058406"/>
                <a:gd name="connsiteY120" fmla="*/ 2530 h 1533098"/>
                <a:gd name="connsiteX0" fmla="*/ 502139 w 1134093"/>
                <a:gd name="connsiteY0" fmla="*/ 0 h 1533098"/>
                <a:gd name="connsiteX1" fmla="*/ 564543 w 1134093"/>
                <a:gd name="connsiteY1" fmla="*/ 0 h 1533098"/>
                <a:gd name="connsiteX2" fmla="*/ 623573 w 1134093"/>
                <a:gd name="connsiteY2" fmla="*/ 46381 h 1533098"/>
                <a:gd name="connsiteX3" fmla="*/ 653088 w 1134093"/>
                <a:gd name="connsiteY3" fmla="*/ 37948 h 1533098"/>
                <a:gd name="connsiteX4" fmla="*/ 703685 w 1134093"/>
                <a:gd name="connsiteY4" fmla="*/ 67463 h 1533098"/>
                <a:gd name="connsiteX5" fmla="*/ 720551 w 1134093"/>
                <a:gd name="connsiteY5" fmla="*/ 105411 h 1533098"/>
                <a:gd name="connsiteX6" fmla="*/ 830179 w 1134093"/>
                <a:gd name="connsiteY6" fmla="*/ 92762 h 1533098"/>
                <a:gd name="connsiteX7" fmla="*/ 880776 w 1134093"/>
                <a:gd name="connsiteY7" fmla="*/ 101195 h 1533098"/>
                <a:gd name="connsiteX8" fmla="*/ 889209 w 1134093"/>
                <a:gd name="connsiteY8" fmla="*/ 143359 h 1533098"/>
                <a:gd name="connsiteX9" fmla="*/ 842828 w 1134093"/>
                <a:gd name="connsiteY9" fmla="*/ 177091 h 1533098"/>
                <a:gd name="connsiteX10" fmla="*/ 880776 w 1134093"/>
                <a:gd name="connsiteY10" fmla="*/ 185524 h 1533098"/>
                <a:gd name="connsiteX11" fmla="*/ 880776 w 1134093"/>
                <a:gd name="connsiteY11" fmla="*/ 210822 h 1533098"/>
                <a:gd name="connsiteX12" fmla="*/ 944023 w 1134093"/>
                <a:gd name="connsiteY12" fmla="*/ 236121 h 1533098"/>
                <a:gd name="connsiteX13" fmla="*/ 948239 w 1134093"/>
                <a:gd name="connsiteY13" fmla="*/ 261420 h 1533098"/>
                <a:gd name="connsiteX14" fmla="*/ 969321 w 1134093"/>
                <a:gd name="connsiteY14" fmla="*/ 265636 h 1533098"/>
                <a:gd name="connsiteX15" fmla="*/ 990403 w 1134093"/>
                <a:gd name="connsiteY15" fmla="*/ 265636 h 1533098"/>
                <a:gd name="connsiteX16" fmla="*/ 1011486 w 1134093"/>
                <a:gd name="connsiteY16" fmla="*/ 219255 h 1533098"/>
                <a:gd name="connsiteX17" fmla="*/ 1045217 w 1134093"/>
                <a:gd name="connsiteY17" fmla="*/ 215039 h 1533098"/>
                <a:gd name="connsiteX18" fmla="*/ 1053650 w 1134093"/>
                <a:gd name="connsiteY18" fmla="*/ 181307 h 1533098"/>
                <a:gd name="connsiteX19" fmla="*/ 1058406 w 1134093"/>
                <a:gd name="connsiteY19" fmla="*/ 185112 h 1533098"/>
                <a:gd name="connsiteX20" fmla="*/ 1134093 w 1134093"/>
                <a:gd name="connsiteY20" fmla="*/ 418510 h 1533098"/>
                <a:gd name="connsiteX21" fmla="*/ 1058406 w 1134093"/>
                <a:gd name="connsiteY21" fmla="*/ 708657 h 1533098"/>
                <a:gd name="connsiteX22" fmla="*/ 1055758 w 1134093"/>
                <a:gd name="connsiteY22" fmla="*/ 708362 h 1533098"/>
                <a:gd name="connsiteX23" fmla="*/ 1013593 w 1134093"/>
                <a:gd name="connsiteY23" fmla="*/ 721012 h 1533098"/>
                <a:gd name="connsiteX24" fmla="*/ 973538 w 1134093"/>
                <a:gd name="connsiteY24" fmla="*/ 723120 h 1533098"/>
                <a:gd name="connsiteX25" fmla="*/ 948239 w 1134093"/>
                <a:gd name="connsiteY25" fmla="*/ 735769 h 1533098"/>
                <a:gd name="connsiteX26" fmla="*/ 899751 w 1134093"/>
                <a:gd name="connsiteY26" fmla="*/ 769501 h 1533098"/>
                <a:gd name="connsiteX27" fmla="*/ 897642 w 1134093"/>
                <a:gd name="connsiteY27" fmla="*/ 799016 h 1533098"/>
                <a:gd name="connsiteX28" fmla="*/ 882885 w 1134093"/>
                <a:gd name="connsiteY28" fmla="*/ 811665 h 1533098"/>
                <a:gd name="connsiteX29" fmla="*/ 878667 w 1134093"/>
                <a:gd name="connsiteY29" fmla="*/ 790583 h 1533098"/>
                <a:gd name="connsiteX30" fmla="*/ 870234 w 1134093"/>
                <a:gd name="connsiteY30" fmla="*/ 782150 h 1533098"/>
                <a:gd name="connsiteX31" fmla="*/ 870234 w 1134093"/>
                <a:gd name="connsiteY31" fmla="*/ 752635 h 1533098"/>
                <a:gd name="connsiteX32" fmla="*/ 842828 w 1134093"/>
                <a:gd name="connsiteY32" fmla="*/ 750527 h 1533098"/>
                <a:gd name="connsiteX33" fmla="*/ 806989 w 1134093"/>
                <a:gd name="connsiteY33" fmla="*/ 750527 h 1533098"/>
                <a:gd name="connsiteX34" fmla="*/ 798556 w 1134093"/>
                <a:gd name="connsiteY34" fmla="*/ 788475 h 1533098"/>
                <a:gd name="connsiteX35" fmla="*/ 781690 w 1134093"/>
                <a:gd name="connsiteY35" fmla="*/ 805341 h 1533098"/>
                <a:gd name="connsiteX36" fmla="*/ 788014 w 1134093"/>
                <a:gd name="connsiteY36" fmla="*/ 820098 h 1533098"/>
                <a:gd name="connsiteX37" fmla="*/ 777472 w 1134093"/>
                <a:gd name="connsiteY37" fmla="*/ 830639 h 1533098"/>
                <a:gd name="connsiteX38" fmla="*/ 796447 w 1134093"/>
                <a:gd name="connsiteY38" fmla="*/ 841180 h 1533098"/>
                <a:gd name="connsiteX39" fmla="*/ 811204 w 1134093"/>
                <a:gd name="connsiteY39" fmla="*/ 828531 h 1533098"/>
                <a:gd name="connsiteX40" fmla="*/ 825962 w 1134093"/>
                <a:gd name="connsiteY40" fmla="*/ 855938 h 1533098"/>
                <a:gd name="connsiteX41" fmla="*/ 813313 w 1134093"/>
                <a:gd name="connsiteY41" fmla="*/ 872804 h 1533098"/>
                <a:gd name="connsiteX42" fmla="*/ 756392 w 1134093"/>
                <a:gd name="connsiteY42" fmla="*/ 893886 h 1533098"/>
                <a:gd name="connsiteX43" fmla="*/ 759381 w 1134093"/>
                <a:gd name="connsiteY43" fmla="*/ 900513 h 1533098"/>
                <a:gd name="connsiteX44" fmla="*/ 752596 w 1134093"/>
                <a:gd name="connsiteY44" fmla="*/ 898102 h 1533098"/>
                <a:gd name="connsiteX45" fmla="*/ 732357 w 1134093"/>
                <a:gd name="connsiteY45" fmla="*/ 938580 h 1533098"/>
                <a:gd name="connsiteX46" fmla="*/ 709588 w 1134093"/>
                <a:gd name="connsiteY46" fmla="*/ 991707 h 1533098"/>
                <a:gd name="connsiteX47" fmla="*/ 666581 w 1134093"/>
                <a:gd name="connsiteY47" fmla="*/ 1123260 h 1533098"/>
                <a:gd name="connsiteX48" fmla="*/ 651401 w 1134093"/>
                <a:gd name="connsiteY48" fmla="*/ 1221925 h 1533098"/>
                <a:gd name="connsiteX49" fmla="*/ 651401 w 1134093"/>
                <a:gd name="connsiteY49" fmla="*/ 1302881 h 1533098"/>
                <a:gd name="connsiteX50" fmla="*/ 666581 w 1134093"/>
                <a:gd name="connsiteY50" fmla="*/ 1376247 h 1533098"/>
                <a:gd name="connsiteX51" fmla="*/ 613453 w 1134093"/>
                <a:gd name="connsiteY51" fmla="*/ 1373717 h 1533098"/>
                <a:gd name="connsiteX52" fmla="*/ 593214 w 1134093"/>
                <a:gd name="connsiteY52" fmla="*/ 1391426 h 1533098"/>
                <a:gd name="connsiteX53" fmla="*/ 593214 w 1134093"/>
                <a:gd name="connsiteY53" fmla="*/ 1436963 h 1533098"/>
                <a:gd name="connsiteX54" fmla="*/ 588155 w 1134093"/>
                <a:gd name="connsiteY54" fmla="*/ 1502740 h 1533098"/>
                <a:gd name="connsiteX55" fmla="*/ 517319 w 1134093"/>
                <a:gd name="connsiteY55" fmla="*/ 1502740 h 1533098"/>
                <a:gd name="connsiteX56" fmla="*/ 527438 w 1134093"/>
                <a:gd name="connsiteY56" fmla="*/ 1533098 h 1533098"/>
                <a:gd name="connsiteX57" fmla="*/ 474311 w 1134093"/>
                <a:gd name="connsiteY57" fmla="*/ 1525509 h 1533098"/>
                <a:gd name="connsiteX58" fmla="*/ 449012 w 1134093"/>
                <a:gd name="connsiteY58" fmla="*/ 1525509 h 1533098"/>
                <a:gd name="connsiteX59" fmla="*/ 446482 w 1134093"/>
                <a:gd name="connsiteY59" fmla="*/ 1502740 h 1533098"/>
                <a:gd name="connsiteX60" fmla="*/ 413594 w 1134093"/>
                <a:gd name="connsiteY60" fmla="*/ 1487561 h 1533098"/>
                <a:gd name="connsiteX61" fmla="*/ 421184 w 1134093"/>
                <a:gd name="connsiteY61" fmla="*/ 1431904 h 1533098"/>
                <a:gd name="connsiteX62" fmla="*/ 421184 w 1134093"/>
                <a:gd name="connsiteY62" fmla="*/ 1411665 h 1533098"/>
                <a:gd name="connsiteX63" fmla="*/ 421184 w 1134093"/>
                <a:gd name="connsiteY63" fmla="*/ 1383836 h 1533098"/>
                <a:gd name="connsiteX64" fmla="*/ 304810 w 1134093"/>
                <a:gd name="connsiteY64" fmla="*/ 1356008 h 1533098"/>
                <a:gd name="connsiteX65" fmla="*/ 236503 w 1134093"/>
                <a:gd name="connsiteY65" fmla="*/ 1368657 h 1533098"/>
                <a:gd name="connsiteX66" fmla="*/ 203615 w 1134093"/>
                <a:gd name="connsiteY66" fmla="*/ 1356008 h 1533098"/>
                <a:gd name="connsiteX67" fmla="*/ 198555 w 1134093"/>
                <a:gd name="connsiteY67" fmla="*/ 1333239 h 1533098"/>
                <a:gd name="connsiteX68" fmla="*/ 208675 w 1134093"/>
                <a:gd name="connsiteY68" fmla="*/ 1307940 h 1533098"/>
                <a:gd name="connsiteX69" fmla="*/ 150488 w 1134093"/>
                <a:gd name="connsiteY69" fmla="*/ 1302881 h 1533098"/>
                <a:gd name="connsiteX70" fmla="*/ 135309 w 1134093"/>
                <a:gd name="connsiteY70" fmla="*/ 1272522 h 1533098"/>
                <a:gd name="connsiteX71" fmla="*/ 104950 w 1134093"/>
                <a:gd name="connsiteY71" fmla="*/ 1302881 h 1533098"/>
                <a:gd name="connsiteX72" fmla="*/ 61943 w 1134093"/>
                <a:gd name="connsiteY72" fmla="*/ 1305410 h 1533098"/>
                <a:gd name="connsiteX73" fmla="*/ 0 w 1134093"/>
                <a:gd name="connsiteY73" fmla="*/ 1272227 h 1533098"/>
                <a:gd name="connsiteX74" fmla="*/ 13875 w 1134093"/>
                <a:gd name="connsiteY74" fmla="*/ 1242164 h 1533098"/>
                <a:gd name="connsiteX75" fmla="*/ 3756 w 1134093"/>
                <a:gd name="connsiteY75" fmla="*/ 1204216 h 1533098"/>
                <a:gd name="connsiteX76" fmla="*/ 11345 w 1134093"/>
                <a:gd name="connsiteY76" fmla="*/ 1166268 h 1533098"/>
                <a:gd name="connsiteX77" fmla="*/ 102421 w 1134093"/>
                <a:gd name="connsiteY77" fmla="*/ 1166268 h 1533098"/>
                <a:gd name="connsiteX78" fmla="*/ 115070 w 1134093"/>
                <a:gd name="connsiteY78" fmla="*/ 1158678 h 1533098"/>
                <a:gd name="connsiteX79" fmla="*/ 140369 w 1134093"/>
                <a:gd name="connsiteY79" fmla="*/ 1151089 h 1533098"/>
                <a:gd name="connsiteX80" fmla="*/ 145428 w 1134093"/>
                <a:gd name="connsiteY80" fmla="*/ 1143499 h 1533098"/>
                <a:gd name="connsiteX81" fmla="*/ 145428 w 1134093"/>
                <a:gd name="connsiteY81" fmla="*/ 1118200 h 1533098"/>
                <a:gd name="connsiteX82" fmla="*/ 158078 w 1134093"/>
                <a:gd name="connsiteY82" fmla="*/ 1080252 h 1533098"/>
                <a:gd name="connsiteX83" fmla="*/ 175787 w 1134093"/>
                <a:gd name="connsiteY83" fmla="*/ 1067603 h 1533098"/>
                <a:gd name="connsiteX84" fmla="*/ 178316 w 1134093"/>
                <a:gd name="connsiteY84" fmla="*/ 1044834 h 1533098"/>
                <a:gd name="connsiteX85" fmla="*/ 201085 w 1134093"/>
                <a:gd name="connsiteY85" fmla="*/ 1022066 h 1533098"/>
                <a:gd name="connsiteX86" fmla="*/ 201085 w 1134093"/>
                <a:gd name="connsiteY86" fmla="*/ 900632 h 1533098"/>
                <a:gd name="connsiteX87" fmla="*/ 221324 w 1134093"/>
                <a:gd name="connsiteY87" fmla="*/ 895572 h 1533098"/>
                <a:gd name="connsiteX88" fmla="*/ 221324 w 1134093"/>
                <a:gd name="connsiteY88" fmla="*/ 862684 h 1533098"/>
                <a:gd name="connsiteX89" fmla="*/ 254212 w 1134093"/>
                <a:gd name="connsiteY89" fmla="*/ 837386 h 1533098"/>
                <a:gd name="connsiteX90" fmla="*/ 254212 w 1134093"/>
                <a:gd name="connsiteY90" fmla="*/ 794378 h 1533098"/>
                <a:gd name="connsiteX91" fmla="*/ 294690 w 1134093"/>
                <a:gd name="connsiteY91" fmla="*/ 748840 h 1533098"/>
                <a:gd name="connsiteX92" fmla="*/ 309870 w 1134093"/>
                <a:gd name="connsiteY92" fmla="*/ 678004 h 1533098"/>
                <a:gd name="connsiteX93" fmla="*/ 337698 w 1134093"/>
                <a:gd name="connsiteY93" fmla="*/ 672944 h 1533098"/>
                <a:gd name="connsiteX94" fmla="*/ 342758 w 1134093"/>
                <a:gd name="connsiteY94" fmla="*/ 650176 h 1533098"/>
                <a:gd name="connsiteX95" fmla="*/ 337698 w 1134093"/>
                <a:gd name="connsiteY95" fmla="*/ 624877 h 1533098"/>
                <a:gd name="connsiteX96" fmla="*/ 294690 w 1134093"/>
                <a:gd name="connsiteY96" fmla="*/ 594519 h 1533098"/>
                <a:gd name="connsiteX97" fmla="*/ 299750 w 1134093"/>
                <a:gd name="connsiteY97" fmla="*/ 571750 h 1533098"/>
                <a:gd name="connsiteX98" fmla="*/ 287101 w 1134093"/>
                <a:gd name="connsiteY98" fmla="*/ 551511 h 1533098"/>
                <a:gd name="connsiteX99" fmla="*/ 304810 w 1134093"/>
                <a:gd name="connsiteY99" fmla="*/ 513563 h 1533098"/>
                <a:gd name="connsiteX100" fmla="*/ 289631 w 1134093"/>
                <a:gd name="connsiteY100" fmla="*/ 460436 h 1533098"/>
                <a:gd name="connsiteX101" fmla="*/ 266862 w 1134093"/>
                <a:gd name="connsiteY101" fmla="*/ 435137 h 1533098"/>
                <a:gd name="connsiteX102" fmla="*/ 276981 w 1134093"/>
                <a:gd name="connsiteY102" fmla="*/ 402249 h 1533098"/>
                <a:gd name="connsiteX103" fmla="*/ 314929 w 1134093"/>
                <a:gd name="connsiteY103" fmla="*/ 427547 h 1533098"/>
                <a:gd name="connsiteX104" fmla="*/ 340228 w 1134093"/>
                <a:gd name="connsiteY104" fmla="*/ 394659 h 1533098"/>
                <a:gd name="connsiteX105" fmla="*/ 360467 w 1134093"/>
                <a:gd name="connsiteY105" fmla="*/ 341532 h 1533098"/>
                <a:gd name="connsiteX106" fmla="*/ 337698 w 1134093"/>
                <a:gd name="connsiteY106" fmla="*/ 333943 h 1533098"/>
                <a:gd name="connsiteX107" fmla="*/ 335168 w 1134093"/>
                <a:gd name="connsiteY107" fmla="*/ 313704 h 1533098"/>
                <a:gd name="connsiteX108" fmla="*/ 378176 w 1134093"/>
                <a:gd name="connsiteY108" fmla="*/ 247927 h 1533098"/>
                <a:gd name="connsiteX109" fmla="*/ 368056 w 1134093"/>
                <a:gd name="connsiteY109" fmla="*/ 237808 h 1533098"/>
                <a:gd name="connsiteX110" fmla="*/ 340228 w 1134093"/>
                <a:gd name="connsiteY110" fmla="*/ 237808 h 1533098"/>
                <a:gd name="connsiteX111" fmla="*/ 325049 w 1134093"/>
                <a:gd name="connsiteY111" fmla="*/ 207449 h 1533098"/>
                <a:gd name="connsiteX112" fmla="*/ 335168 w 1134093"/>
                <a:gd name="connsiteY112" fmla="*/ 177091 h 1533098"/>
                <a:gd name="connsiteX113" fmla="*/ 299750 w 1134093"/>
                <a:gd name="connsiteY113" fmla="*/ 151792 h 1533098"/>
                <a:gd name="connsiteX114" fmla="*/ 284571 w 1134093"/>
                <a:gd name="connsiteY114" fmla="*/ 136613 h 1533098"/>
                <a:gd name="connsiteX115" fmla="*/ 289386 w 1134093"/>
                <a:gd name="connsiteY115" fmla="*/ 105317 h 1533098"/>
                <a:gd name="connsiteX116" fmla="*/ 292160 w 1134093"/>
                <a:gd name="connsiteY116" fmla="*/ 108785 h 1533098"/>
                <a:gd name="connsiteX117" fmla="*/ 342758 w 1134093"/>
                <a:gd name="connsiteY117" fmla="*/ 80956 h 1533098"/>
                <a:gd name="connsiteX118" fmla="*/ 380706 w 1134093"/>
                <a:gd name="connsiteY118" fmla="*/ 98665 h 1533098"/>
                <a:gd name="connsiteX119" fmla="*/ 416124 w 1134093"/>
                <a:gd name="connsiteY119" fmla="*/ 55657 h 1533098"/>
                <a:gd name="connsiteX120" fmla="*/ 446482 w 1134093"/>
                <a:gd name="connsiteY120" fmla="*/ 48068 h 1533098"/>
                <a:gd name="connsiteX121" fmla="*/ 474311 w 1134093"/>
                <a:gd name="connsiteY121" fmla="*/ 2530 h 1533098"/>
                <a:gd name="connsiteX122" fmla="*/ 502139 w 1134093"/>
                <a:gd name="connsiteY122" fmla="*/ 0 h 1533098"/>
                <a:gd name="connsiteX0" fmla="*/ 1134093 w 1225533"/>
                <a:gd name="connsiteY0" fmla="*/ 418510 h 1533098"/>
                <a:gd name="connsiteX1" fmla="*/ 1058406 w 1225533"/>
                <a:gd name="connsiteY1" fmla="*/ 708657 h 1533098"/>
                <a:gd name="connsiteX2" fmla="*/ 1055758 w 1225533"/>
                <a:gd name="connsiteY2" fmla="*/ 708362 h 1533098"/>
                <a:gd name="connsiteX3" fmla="*/ 1013593 w 1225533"/>
                <a:gd name="connsiteY3" fmla="*/ 721012 h 1533098"/>
                <a:gd name="connsiteX4" fmla="*/ 973538 w 1225533"/>
                <a:gd name="connsiteY4" fmla="*/ 723120 h 1533098"/>
                <a:gd name="connsiteX5" fmla="*/ 948239 w 1225533"/>
                <a:gd name="connsiteY5" fmla="*/ 735769 h 1533098"/>
                <a:gd name="connsiteX6" fmla="*/ 899751 w 1225533"/>
                <a:gd name="connsiteY6" fmla="*/ 769501 h 1533098"/>
                <a:gd name="connsiteX7" fmla="*/ 897642 w 1225533"/>
                <a:gd name="connsiteY7" fmla="*/ 799016 h 1533098"/>
                <a:gd name="connsiteX8" fmla="*/ 882885 w 1225533"/>
                <a:gd name="connsiteY8" fmla="*/ 811665 h 1533098"/>
                <a:gd name="connsiteX9" fmla="*/ 878667 w 1225533"/>
                <a:gd name="connsiteY9" fmla="*/ 790583 h 1533098"/>
                <a:gd name="connsiteX10" fmla="*/ 870234 w 1225533"/>
                <a:gd name="connsiteY10" fmla="*/ 782150 h 1533098"/>
                <a:gd name="connsiteX11" fmla="*/ 870234 w 1225533"/>
                <a:gd name="connsiteY11" fmla="*/ 752635 h 1533098"/>
                <a:gd name="connsiteX12" fmla="*/ 842828 w 1225533"/>
                <a:gd name="connsiteY12" fmla="*/ 750527 h 1533098"/>
                <a:gd name="connsiteX13" fmla="*/ 806989 w 1225533"/>
                <a:gd name="connsiteY13" fmla="*/ 750527 h 1533098"/>
                <a:gd name="connsiteX14" fmla="*/ 798556 w 1225533"/>
                <a:gd name="connsiteY14" fmla="*/ 788475 h 1533098"/>
                <a:gd name="connsiteX15" fmla="*/ 781690 w 1225533"/>
                <a:gd name="connsiteY15" fmla="*/ 805341 h 1533098"/>
                <a:gd name="connsiteX16" fmla="*/ 788014 w 1225533"/>
                <a:gd name="connsiteY16" fmla="*/ 820098 h 1533098"/>
                <a:gd name="connsiteX17" fmla="*/ 777472 w 1225533"/>
                <a:gd name="connsiteY17" fmla="*/ 830639 h 1533098"/>
                <a:gd name="connsiteX18" fmla="*/ 796447 w 1225533"/>
                <a:gd name="connsiteY18" fmla="*/ 841180 h 1533098"/>
                <a:gd name="connsiteX19" fmla="*/ 811204 w 1225533"/>
                <a:gd name="connsiteY19" fmla="*/ 828531 h 1533098"/>
                <a:gd name="connsiteX20" fmla="*/ 825962 w 1225533"/>
                <a:gd name="connsiteY20" fmla="*/ 855938 h 1533098"/>
                <a:gd name="connsiteX21" fmla="*/ 813313 w 1225533"/>
                <a:gd name="connsiteY21" fmla="*/ 872804 h 1533098"/>
                <a:gd name="connsiteX22" fmla="*/ 756392 w 1225533"/>
                <a:gd name="connsiteY22" fmla="*/ 893886 h 1533098"/>
                <a:gd name="connsiteX23" fmla="*/ 759381 w 1225533"/>
                <a:gd name="connsiteY23" fmla="*/ 900513 h 1533098"/>
                <a:gd name="connsiteX24" fmla="*/ 752596 w 1225533"/>
                <a:gd name="connsiteY24" fmla="*/ 898102 h 1533098"/>
                <a:gd name="connsiteX25" fmla="*/ 732357 w 1225533"/>
                <a:gd name="connsiteY25" fmla="*/ 938580 h 1533098"/>
                <a:gd name="connsiteX26" fmla="*/ 709588 w 1225533"/>
                <a:gd name="connsiteY26" fmla="*/ 991707 h 1533098"/>
                <a:gd name="connsiteX27" fmla="*/ 666581 w 1225533"/>
                <a:gd name="connsiteY27" fmla="*/ 1123260 h 1533098"/>
                <a:gd name="connsiteX28" fmla="*/ 651401 w 1225533"/>
                <a:gd name="connsiteY28" fmla="*/ 1221925 h 1533098"/>
                <a:gd name="connsiteX29" fmla="*/ 651401 w 1225533"/>
                <a:gd name="connsiteY29" fmla="*/ 1302881 h 1533098"/>
                <a:gd name="connsiteX30" fmla="*/ 666581 w 1225533"/>
                <a:gd name="connsiteY30" fmla="*/ 1376247 h 1533098"/>
                <a:gd name="connsiteX31" fmla="*/ 613453 w 1225533"/>
                <a:gd name="connsiteY31" fmla="*/ 1373717 h 1533098"/>
                <a:gd name="connsiteX32" fmla="*/ 593214 w 1225533"/>
                <a:gd name="connsiteY32" fmla="*/ 1391426 h 1533098"/>
                <a:gd name="connsiteX33" fmla="*/ 593214 w 1225533"/>
                <a:gd name="connsiteY33" fmla="*/ 1436963 h 1533098"/>
                <a:gd name="connsiteX34" fmla="*/ 588155 w 1225533"/>
                <a:gd name="connsiteY34" fmla="*/ 1502740 h 1533098"/>
                <a:gd name="connsiteX35" fmla="*/ 517319 w 1225533"/>
                <a:gd name="connsiteY35" fmla="*/ 1502740 h 1533098"/>
                <a:gd name="connsiteX36" fmla="*/ 527438 w 1225533"/>
                <a:gd name="connsiteY36" fmla="*/ 1533098 h 1533098"/>
                <a:gd name="connsiteX37" fmla="*/ 474311 w 1225533"/>
                <a:gd name="connsiteY37" fmla="*/ 1525509 h 1533098"/>
                <a:gd name="connsiteX38" fmla="*/ 449012 w 1225533"/>
                <a:gd name="connsiteY38" fmla="*/ 1525509 h 1533098"/>
                <a:gd name="connsiteX39" fmla="*/ 446482 w 1225533"/>
                <a:gd name="connsiteY39" fmla="*/ 1502740 h 1533098"/>
                <a:gd name="connsiteX40" fmla="*/ 413594 w 1225533"/>
                <a:gd name="connsiteY40" fmla="*/ 1487561 h 1533098"/>
                <a:gd name="connsiteX41" fmla="*/ 421184 w 1225533"/>
                <a:gd name="connsiteY41" fmla="*/ 1431904 h 1533098"/>
                <a:gd name="connsiteX42" fmla="*/ 421184 w 1225533"/>
                <a:gd name="connsiteY42" fmla="*/ 1411665 h 1533098"/>
                <a:gd name="connsiteX43" fmla="*/ 421184 w 1225533"/>
                <a:gd name="connsiteY43" fmla="*/ 1383836 h 1533098"/>
                <a:gd name="connsiteX44" fmla="*/ 304810 w 1225533"/>
                <a:gd name="connsiteY44" fmla="*/ 1356008 h 1533098"/>
                <a:gd name="connsiteX45" fmla="*/ 236503 w 1225533"/>
                <a:gd name="connsiteY45" fmla="*/ 1368657 h 1533098"/>
                <a:gd name="connsiteX46" fmla="*/ 203615 w 1225533"/>
                <a:gd name="connsiteY46" fmla="*/ 1356008 h 1533098"/>
                <a:gd name="connsiteX47" fmla="*/ 198555 w 1225533"/>
                <a:gd name="connsiteY47" fmla="*/ 1333239 h 1533098"/>
                <a:gd name="connsiteX48" fmla="*/ 208675 w 1225533"/>
                <a:gd name="connsiteY48" fmla="*/ 1307940 h 1533098"/>
                <a:gd name="connsiteX49" fmla="*/ 150488 w 1225533"/>
                <a:gd name="connsiteY49" fmla="*/ 1302881 h 1533098"/>
                <a:gd name="connsiteX50" fmla="*/ 135309 w 1225533"/>
                <a:gd name="connsiteY50" fmla="*/ 1272522 h 1533098"/>
                <a:gd name="connsiteX51" fmla="*/ 104950 w 1225533"/>
                <a:gd name="connsiteY51" fmla="*/ 1302881 h 1533098"/>
                <a:gd name="connsiteX52" fmla="*/ 61943 w 1225533"/>
                <a:gd name="connsiteY52" fmla="*/ 1305410 h 1533098"/>
                <a:gd name="connsiteX53" fmla="*/ 0 w 1225533"/>
                <a:gd name="connsiteY53" fmla="*/ 1272227 h 1533098"/>
                <a:gd name="connsiteX54" fmla="*/ 13875 w 1225533"/>
                <a:gd name="connsiteY54" fmla="*/ 1242164 h 1533098"/>
                <a:gd name="connsiteX55" fmla="*/ 3756 w 1225533"/>
                <a:gd name="connsiteY55" fmla="*/ 1204216 h 1533098"/>
                <a:gd name="connsiteX56" fmla="*/ 11345 w 1225533"/>
                <a:gd name="connsiteY56" fmla="*/ 1166268 h 1533098"/>
                <a:gd name="connsiteX57" fmla="*/ 102421 w 1225533"/>
                <a:gd name="connsiteY57" fmla="*/ 1166268 h 1533098"/>
                <a:gd name="connsiteX58" fmla="*/ 115070 w 1225533"/>
                <a:gd name="connsiteY58" fmla="*/ 1158678 h 1533098"/>
                <a:gd name="connsiteX59" fmla="*/ 140369 w 1225533"/>
                <a:gd name="connsiteY59" fmla="*/ 1151089 h 1533098"/>
                <a:gd name="connsiteX60" fmla="*/ 145428 w 1225533"/>
                <a:gd name="connsiteY60" fmla="*/ 1143499 h 1533098"/>
                <a:gd name="connsiteX61" fmla="*/ 145428 w 1225533"/>
                <a:gd name="connsiteY61" fmla="*/ 1118200 h 1533098"/>
                <a:gd name="connsiteX62" fmla="*/ 158078 w 1225533"/>
                <a:gd name="connsiteY62" fmla="*/ 1080252 h 1533098"/>
                <a:gd name="connsiteX63" fmla="*/ 175787 w 1225533"/>
                <a:gd name="connsiteY63" fmla="*/ 1067603 h 1533098"/>
                <a:gd name="connsiteX64" fmla="*/ 178316 w 1225533"/>
                <a:gd name="connsiteY64" fmla="*/ 1044834 h 1533098"/>
                <a:gd name="connsiteX65" fmla="*/ 201085 w 1225533"/>
                <a:gd name="connsiteY65" fmla="*/ 1022066 h 1533098"/>
                <a:gd name="connsiteX66" fmla="*/ 201085 w 1225533"/>
                <a:gd name="connsiteY66" fmla="*/ 900632 h 1533098"/>
                <a:gd name="connsiteX67" fmla="*/ 221324 w 1225533"/>
                <a:gd name="connsiteY67" fmla="*/ 895572 h 1533098"/>
                <a:gd name="connsiteX68" fmla="*/ 221324 w 1225533"/>
                <a:gd name="connsiteY68" fmla="*/ 862684 h 1533098"/>
                <a:gd name="connsiteX69" fmla="*/ 254212 w 1225533"/>
                <a:gd name="connsiteY69" fmla="*/ 837386 h 1533098"/>
                <a:gd name="connsiteX70" fmla="*/ 254212 w 1225533"/>
                <a:gd name="connsiteY70" fmla="*/ 794378 h 1533098"/>
                <a:gd name="connsiteX71" fmla="*/ 294690 w 1225533"/>
                <a:gd name="connsiteY71" fmla="*/ 748840 h 1533098"/>
                <a:gd name="connsiteX72" fmla="*/ 309870 w 1225533"/>
                <a:gd name="connsiteY72" fmla="*/ 678004 h 1533098"/>
                <a:gd name="connsiteX73" fmla="*/ 337698 w 1225533"/>
                <a:gd name="connsiteY73" fmla="*/ 672944 h 1533098"/>
                <a:gd name="connsiteX74" fmla="*/ 342758 w 1225533"/>
                <a:gd name="connsiteY74" fmla="*/ 650176 h 1533098"/>
                <a:gd name="connsiteX75" fmla="*/ 337698 w 1225533"/>
                <a:gd name="connsiteY75" fmla="*/ 624877 h 1533098"/>
                <a:gd name="connsiteX76" fmla="*/ 294690 w 1225533"/>
                <a:gd name="connsiteY76" fmla="*/ 594519 h 1533098"/>
                <a:gd name="connsiteX77" fmla="*/ 299750 w 1225533"/>
                <a:gd name="connsiteY77" fmla="*/ 571750 h 1533098"/>
                <a:gd name="connsiteX78" fmla="*/ 287101 w 1225533"/>
                <a:gd name="connsiteY78" fmla="*/ 551511 h 1533098"/>
                <a:gd name="connsiteX79" fmla="*/ 304810 w 1225533"/>
                <a:gd name="connsiteY79" fmla="*/ 513563 h 1533098"/>
                <a:gd name="connsiteX80" fmla="*/ 289631 w 1225533"/>
                <a:gd name="connsiteY80" fmla="*/ 460436 h 1533098"/>
                <a:gd name="connsiteX81" fmla="*/ 266862 w 1225533"/>
                <a:gd name="connsiteY81" fmla="*/ 435137 h 1533098"/>
                <a:gd name="connsiteX82" fmla="*/ 276981 w 1225533"/>
                <a:gd name="connsiteY82" fmla="*/ 402249 h 1533098"/>
                <a:gd name="connsiteX83" fmla="*/ 314929 w 1225533"/>
                <a:gd name="connsiteY83" fmla="*/ 427547 h 1533098"/>
                <a:gd name="connsiteX84" fmla="*/ 340228 w 1225533"/>
                <a:gd name="connsiteY84" fmla="*/ 394659 h 1533098"/>
                <a:gd name="connsiteX85" fmla="*/ 360467 w 1225533"/>
                <a:gd name="connsiteY85" fmla="*/ 341532 h 1533098"/>
                <a:gd name="connsiteX86" fmla="*/ 337698 w 1225533"/>
                <a:gd name="connsiteY86" fmla="*/ 333943 h 1533098"/>
                <a:gd name="connsiteX87" fmla="*/ 335168 w 1225533"/>
                <a:gd name="connsiteY87" fmla="*/ 313704 h 1533098"/>
                <a:gd name="connsiteX88" fmla="*/ 378176 w 1225533"/>
                <a:gd name="connsiteY88" fmla="*/ 247927 h 1533098"/>
                <a:gd name="connsiteX89" fmla="*/ 368056 w 1225533"/>
                <a:gd name="connsiteY89" fmla="*/ 237808 h 1533098"/>
                <a:gd name="connsiteX90" fmla="*/ 340228 w 1225533"/>
                <a:gd name="connsiteY90" fmla="*/ 237808 h 1533098"/>
                <a:gd name="connsiteX91" fmla="*/ 325049 w 1225533"/>
                <a:gd name="connsiteY91" fmla="*/ 207449 h 1533098"/>
                <a:gd name="connsiteX92" fmla="*/ 335168 w 1225533"/>
                <a:gd name="connsiteY92" fmla="*/ 177091 h 1533098"/>
                <a:gd name="connsiteX93" fmla="*/ 299750 w 1225533"/>
                <a:gd name="connsiteY93" fmla="*/ 151792 h 1533098"/>
                <a:gd name="connsiteX94" fmla="*/ 284571 w 1225533"/>
                <a:gd name="connsiteY94" fmla="*/ 136613 h 1533098"/>
                <a:gd name="connsiteX95" fmla="*/ 289386 w 1225533"/>
                <a:gd name="connsiteY95" fmla="*/ 105317 h 1533098"/>
                <a:gd name="connsiteX96" fmla="*/ 292160 w 1225533"/>
                <a:gd name="connsiteY96" fmla="*/ 108785 h 1533098"/>
                <a:gd name="connsiteX97" fmla="*/ 342758 w 1225533"/>
                <a:gd name="connsiteY97" fmla="*/ 80956 h 1533098"/>
                <a:gd name="connsiteX98" fmla="*/ 380706 w 1225533"/>
                <a:gd name="connsiteY98" fmla="*/ 98665 h 1533098"/>
                <a:gd name="connsiteX99" fmla="*/ 416124 w 1225533"/>
                <a:gd name="connsiteY99" fmla="*/ 55657 h 1533098"/>
                <a:gd name="connsiteX100" fmla="*/ 446482 w 1225533"/>
                <a:gd name="connsiteY100" fmla="*/ 48068 h 1533098"/>
                <a:gd name="connsiteX101" fmla="*/ 474311 w 1225533"/>
                <a:gd name="connsiteY101" fmla="*/ 2530 h 1533098"/>
                <a:gd name="connsiteX102" fmla="*/ 502139 w 1225533"/>
                <a:gd name="connsiteY102" fmla="*/ 0 h 1533098"/>
                <a:gd name="connsiteX103" fmla="*/ 564543 w 1225533"/>
                <a:gd name="connsiteY103" fmla="*/ 0 h 1533098"/>
                <a:gd name="connsiteX104" fmla="*/ 623573 w 1225533"/>
                <a:gd name="connsiteY104" fmla="*/ 46381 h 1533098"/>
                <a:gd name="connsiteX105" fmla="*/ 653088 w 1225533"/>
                <a:gd name="connsiteY105" fmla="*/ 37948 h 1533098"/>
                <a:gd name="connsiteX106" fmla="*/ 703685 w 1225533"/>
                <a:gd name="connsiteY106" fmla="*/ 67463 h 1533098"/>
                <a:gd name="connsiteX107" fmla="*/ 720551 w 1225533"/>
                <a:gd name="connsiteY107" fmla="*/ 105411 h 1533098"/>
                <a:gd name="connsiteX108" fmla="*/ 830179 w 1225533"/>
                <a:gd name="connsiteY108" fmla="*/ 92762 h 1533098"/>
                <a:gd name="connsiteX109" fmla="*/ 880776 w 1225533"/>
                <a:gd name="connsiteY109" fmla="*/ 101195 h 1533098"/>
                <a:gd name="connsiteX110" fmla="*/ 889209 w 1225533"/>
                <a:gd name="connsiteY110" fmla="*/ 143359 h 1533098"/>
                <a:gd name="connsiteX111" fmla="*/ 842828 w 1225533"/>
                <a:gd name="connsiteY111" fmla="*/ 177091 h 1533098"/>
                <a:gd name="connsiteX112" fmla="*/ 880776 w 1225533"/>
                <a:gd name="connsiteY112" fmla="*/ 185524 h 1533098"/>
                <a:gd name="connsiteX113" fmla="*/ 880776 w 1225533"/>
                <a:gd name="connsiteY113" fmla="*/ 210822 h 1533098"/>
                <a:gd name="connsiteX114" fmla="*/ 944023 w 1225533"/>
                <a:gd name="connsiteY114" fmla="*/ 236121 h 1533098"/>
                <a:gd name="connsiteX115" fmla="*/ 948239 w 1225533"/>
                <a:gd name="connsiteY115" fmla="*/ 261420 h 1533098"/>
                <a:gd name="connsiteX116" fmla="*/ 969321 w 1225533"/>
                <a:gd name="connsiteY116" fmla="*/ 265636 h 1533098"/>
                <a:gd name="connsiteX117" fmla="*/ 990403 w 1225533"/>
                <a:gd name="connsiteY117" fmla="*/ 265636 h 1533098"/>
                <a:gd name="connsiteX118" fmla="*/ 1011486 w 1225533"/>
                <a:gd name="connsiteY118" fmla="*/ 219255 h 1533098"/>
                <a:gd name="connsiteX119" fmla="*/ 1045217 w 1225533"/>
                <a:gd name="connsiteY119" fmla="*/ 215039 h 1533098"/>
                <a:gd name="connsiteX120" fmla="*/ 1053650 w 1225533"/>
                <a:gd name="connsiteY120" fmla="*/ 181307 h 1533098"/>
                <a:gd name="connsiteX121" fmla="*/ 1058406 w 1225533"/>
                <a:gd name="connsiteY121" fmla="*/ 185112 h 1533098"/>
                <a:gd name="connsiteX122" fmla="*/ 1225533 w 1225533"/>
                <a:gd name="connsiteY122" fmla="*/ 509950 h 1533098"/>
                <a:gd name="connsiteX0" fmla="*/ 1058406 w 1225533"/>
                <a:gd name="connsiteY0" fmla="*/ 708657 h 1533098"/>
                <a:gd name="connsiteX1" fmla="*/ 1055758 w 1225533"/>
                <a:gd name="connsiteY1" fmla="*/ 708362 h 1533098"/>
                <a:gd name="connsiteX2" fmla="*/ 1013593 w 1225533"/>
                <a:gd name="connsiteY2" fmla="*/ 721012 h 1533098"/>
                <a:gd name="connsiteX3" fmla="*/ 973538 w 1225533"/>
                <a:gd name="connsiteY3" fmla="*/ 723120 h 1533098"/>
                <a:gd name="connsiteX4" fmla="*/ 948239 w 1225533"/>
                <a:gd name="connsiteY4" fmla="*/ 735769 h 1533098"/>
                <a:gd name="connsiteX5" fmla="*/ 899751 w 1225533"/>
                <a:gd name="connsiteY5" fmla="*/ 769501 h 1533098"/>
                <a:gd name="connsiteX6" fmla="*/ 897642 w 1225533"/>
                <a:gd name="connsiteY6" fmla="*/ 799016 h 1533098"/>
                <a:gd name="connsiteX7" fmla="*/ 882885 w 1225533"/>
                <a:gd name="connsiteY7" fmla="*/ 811665 h 1533098"/>
                <a:gd name="connsiteX8" fmla="*/ 878667 w 1225533"/>
                <a:gd name="connsiteY8" fmla="*/ 790583 h 1533098"/>
                <a:gd name="connsiteX9" fmla="*/ 870234 w 1225533"/>
                <a:gd name="connsiteY9" fmla="*/ 782150 h 1533098"/>
                <a:gd name="connsiteX10" fmla="*/ 870234 w 1225533"/>
                <a:gd name="connsiteY10" fmla="*/ 752635 h 1533098"/>
                <a:gd name="connsiteX11" fmla="*/ 842828 w 1225533"/>
                <a:gd name="connsiteY11" fmla="*/ 750527 h 1533098"/>
                <a:gd name="connsiteX12" fmla="*/ 806989 w 1225533"/>
                <a:gd name="connsiteY12" fmla="*/ 750527 h 1533098"/>
                <a:gd name="connsiteX13" fmla="*/ 798556 w 1225533"/>
                <a:gd name="connsiteY13" fmla="*/ 788475 h 1533098"/>
                <a:gd name="connsiteX14" fmla="*/ 781690 w 1225533"/>
                <a:gd name="connsiteY14" fmla="*/ 805341 h 1533098"/>
                <a:gd name="connsiteX15" fmla="*/ 788014 w 1225533"/>
                <a:gd name="connsiteY15" fmla="*/ 820098 h 1533098"/>
                <a:gd name="connsiteX16" fmla="*/ 777472 w 1225533"/>
                <a:gd name="connsiteY16" fmla="*/ 830639 h 1533098"/>
                <a:gd name="connsiteX17" fmla="*/ 796447 w 1225533"/>
                <a:gd name="connsiteY17" fmla="*/ 841180 h 1533098"/>
                <a:gd name="connsiteX18" fmla="*/ 811204 w 1225533"/>
                <a:gd name="connsiteY18" fmla="*/ 828531 h 1533098"/>
                <a:gd name="connsiteX19" fmla="*/ 825962 w 1225533"/>
                <a:gd name="connsiteY19" fmla="*/ 855938 h 1533098"/>
                <a:gd name="connsiteX20" fmla="*/ 813313 w 1225533"/>
                <a:gd name="connsiteY20" fmla="*/ 872804 h 1533098"/>
                <a:gd name="connsiteX21" fmla="*/ 756392 w 1225533"/>
                <a:gd name="connsiteY21" fmla="*/ 893886 h 1533098"/>
                <a:gd name="connsiteX22" fmla="*/ 759381 w 1225533"/>
                <a:gd name="connsiteY22" fmla="*/ 900513 h 1533098"/>
                <a:gd name="connsiteX23" fmla="*/ 752596 w 1225533"/>
                <a:gd name="connsiteY23" fmla="*/ 898102 h 1533098"/>
                <a:gd name="connsiteX24" fmla="*/ 732357 w 1225533"/>
                <a:gd name="connsiteY24" fmla="*/ 938580 h 1533098"/>
                <a:gd name="connsiteX25" fmla="*/ 709588 w 1225533"/>
                <a:gd name="connsiteY25" fmla="*/ 991707 h 1533098"/>
                <a:gd name="connsiteX26" fmla="*/ 666581 w 1225533"/>
                <a:gd name="connsiteY26" fmla="*/ 1123260 h 1533098"/>
                <a:gd name="connsiteX27" fmla="*/ 651401 w 1225533"/>
                <a:gd name="connsiteY27" fmla="*/ 1221925 h 1533098"/>
                <a:gd name="connsiteX28" fmla="*/ 651401 w 1225533"/>
                <a:gd name="connsiteY28" fmla="*/ 1302881 h 1533098"/>
                <a:gd name="connsiteX29" fmla="*/ 666581 w 1225533"/>
                <a:gd name="connsiteY29" fmla="*/ 1376247 h 1533098"/>
                <a:gd name="connsiteX30" fmla="*/ 613453 w 1225533"/>
                <a:gd name="connsiteY30" fmla="*/ 1373717 h 1533098"/>
                <a:gd name="connsiteX31" fmla="*/ 593214 w 1225533"/>
                <a:gd name="connsiteY31" fmla="*/ 1391426 h 1533098"/>
                <a:gd name="connsiteX32" fmla="*/ 593214 w 1225533"/>
                <a:gd name="connsiteY32" fmla="*/ 1436963 h 1533098"/>
                <a:gd name="connsiteX33" fmla="*/ 588155 w 1225533"/>
                <a:gd name="connsiteY33" fmla="*/ 1502740 h 1533098"/>
                <a:gd name="connsiteX34" fmla="*/ 517319 w 1225533"/>
                <a:gd name="connsiteY34" fmla="*/ 1502740 h 1533098"/>
                <a:gd name="connsiteX35" fmla="*/ 527438 w 1225533"/>
                <a:gd name="connsiteY35" fmla="*/ 1533098 h 1533098"/>
                <a:gd name="connsiteX36" fmla="*/ 474311 w 1225533"/>
                <a:gd name="connsiteY36" fmla="*/ 1525509 h 1533098"/>
                <a:gd name="connsiteX37" fmla="*/ 449012 w 1225533"/>
                <a:gd name="connsiteY37" fmla="*/ 1525509 h 1533098"/>
                <a:gd name="connsiteX38" fmla="*/ 446482 w 1225533"/>
                <a:gd name="connsiteY38" fmla="*/ 1502740 h 1533098"/>
                <a:gd name="connsiteX39" fmla="*/ 413594 w 1225533"/>
                <a:gd name="connsiteY39" fmla="*/ 1487561 h 1533098"/>
                <a:gd name="connsiteX40" fmla="*/ 421184 w 1225533"/>
                <a:gd name="connsiteY40" fmla="*/ 1431904 h 1533098"/>
                <a:gd name="connsiteX41" fmla="*/ 421184 w 1225533"/>
                <a:gd name="connsiteY41" fmla="*/ 1411665 h 1533098"/>
                <a:gd name="connsiteX42" fmla="*/ 421184 w 1225533"/>
                <a:gd name="connsiteY42" fmla="*/ 1383836 h 1533098"/>
                <a:gd name="connsiteX43" fmla="*/ 304810 w 1225533"/>
                <a:gd name="connsiteY43" fmla="*/ 1356008 h 1533098"/>
                <a:gd name="connsiteX44" fmla="*/ 236503 w 1225533"/>
                <a:gd name="connsiteY44" fmla="*/ 1368657 h 1533098"/>
                <a:gd name="connsiteX45" fmla="*/ 203615 w 1225533"/>
                <a:gd name="connsiteY45" fmla="*/ 1356008 h 1533098"/>
                <a:gd name="connsiteX46" fmla="*/ 198555 w 1225533"/>
                <a:gd name="connsiteY46" fmla="*/ 1333239 h 1533098"/>
                <a:gd name="connsiteX47" fmla="*/ 208675 w 1225533"/>
                <a:gd name="connsiteY47" fmla="*/ 1307940 h 1533098"/>
                <a:gd name="connsiteX48" fmla="*/ 150488 w 1225533"/>
                <a:gd name="connsiteY48" fmla="*/ 1302881 h 1533098"/>
                <a:gd name="connsiteX49" fmla="*/ 135309 w 1225533"/>
                <a:gd name="connsiteY49" fmla="*/ 1272522 h 1533098"/>
                <a:gd name="connsiteX50" fmla="*/ 104950 w 1225533"/>
                <a:gd name="connsiteY50" fmla="*/ 1302881 h 1533098"/>
                <a:gd name="connsiteX51" fmla="*/ 61943 w 1225533"/>
                <a:gd name="connsiteY51" fmla="*/ 1305410 h 1533098"/>
                <a:gd name="connsiteX52" fmla="*/ 0 w 1225533"/>
                <a:gd name="connsiteY52" fmla="*/ 1272227 h 1533098"/>
                <a:gd name="connsiteX53" fmla="*/ 13875 w 1225533"/>
                <a:gd name="connsiteY53" fmla="*/ 1242164 h 1533098"/>
                <a:gd name="connsiteX54" fmla="*/ 3756 w 1225533"/>
                <a:gd name="connsiteY54" fmla="*/ 1204216 h 1533098"/>
                <a:gd name="connsiteX55" fmla="*/ 11345 w 1225533"/>
                <a:gd name="connsiteY55" fmla="*/ 1166268 h 1533098"/>
                <a:gd name="connsiteX56" fmla="*/ 102421 w 1225533"/>
                <a:gd name="connsiteY56" fmla="*/ 1166268 h 1533098"/>
                <a:gd name="connsiteX57" fmla="*/ 115070 w 1225533"/>
                <a:gd name="connsiteY57" fmla="*/ 1158678 h 1533098"/>
                <a:gd name="connsiteX58" fmla="*/ 140369 w 1225533"/>
                <a:gd name="connsiteY58" fmla="*/ 1151089 h 1533098"/>
                <a:gd name="connsiteX59" fmla="*/ 145428 w 1225533"/>
                <a:gd name="connsiteY59" fmla="*/ 1143499 h 1533098"/>
                <a:gd name="connsiteX60" fmla="*/ 145428 w 1225533"/>
                <a:gd name="connsiteY60" fmla="*/ 1118200 h 1533098"/>
                <a:gd name="connsiteX61" fmla="*/ 158078 w 1225533"/>
                <a:gd name="connsiteY61" fmla="*/ 1080252 h 1533098"/>
                <a:gd name="connsiteX62" fmla="*/ 175787 w 1225533"/>
                <a:gd name="connsiteY62" fmla="*/ 1067603 h 1533098"/>
                <a:gd name="connsiteX63" fmla="*/ 178316 w 1225533"/>
                <a:gd name="connsiteY63" fmla="*/ 1044834 h 1533098"/>
                <a:gd name="connsiteX64" fmla="*/ 201085 w 1225533"/>
                <a:gd name="connsiteY64" fmla="*/ 1022066 h 1533098"/>
                <a:gd name="connsiteX65" fmla="*/ 201085 w 1225533"/>
                <a:gd name="connsiteY65" fmla="*/ 900632 h 1533098"/>
                <a:gd name="connsiteX66" fmla="*/ 221324 w 1225533"/>
                <a:gd name="connsiteY66" fmla="*/ 895572 h 1533098"/>
                <a:gd name="connsiteX67" fmla="*/ 221324 w 1225533"/>
                <a:gd name="connsiteY67" fmla="*/ 862684 h 1533098"/>
                <a:gd name="connsiteX68" fmla="*/ 254212 w 1225533"/>
                <a:gd name="connsiteY68" fmla="*/ 837386 h 1533098"/>
                <a:gd name="connsiteX69" fmla="*/ 254212 w 1225533"/>
                <a:gd name="connsiteY69" fmla="*/ 794378 h 1533098"/>
                <a:gd name="connsiteX70" fmla="*/ 294690 w 1225533"/>
                <a:gd name="connsiteY70" fmla="*/ 748840 h 1533098"/>
                <a:gd name="connsiteX71" fmla="*/ 309870 w 1225533"/>
                <a:gd name="connsiteY71" fmla="*/ 678004 h 1533098"/>
                <a:gd name="connsiteX72" fmla="*/ 337698 w 1225533"/>
                <a:gd name="connsiteY72" fmla="*/ 672944 h 1533098"/>
                <a:gd name="connsiteX73" fmla="*/ 342758 w 1225533"/>
                <a:gd name="connsiteY73" fmla="*/ 650176 h 1533098"/>
                <a:gd name="connsiteX74" fmla="*/ 337698 w 1225533"/>
                <a:gd name="connsiteY74" fmla="*/ 624877 h 1533098"/>
                <a:gd name="connsiteX75" fmla="*/ 294690 w 1225533"/>
                <a:gd name="connsiteY75" fmla="*/ 594519 h 1533098"/>
                <a:gd name="connsiteX76" fmla="*/ 299750 w 1225533"/>
                <a:gd name="connsiteY76" fmla="*/ 571750 h 1533098"/>
                <a:gd name="connsiteX77" fmla="*/ 287101 w 1225533"/>
                <a:gd name="connsiteY77" fmla="*/ 551511 h 1533098"/>
                <a:gd name="connsiteX78" fmla="*/ 304810 w 1225533"/>
                <a:gd name="connsiteY78" fmla="*/ 513563 h 1533098"/>
                <a:gd name="connsiteX79" fmla="*/ 289631 w 1225533"/>
                <a:gd name="connsiteY79" fmla="*/ 460436 h 1533098"/>
                <a:gd name="connsiteX80" fmla="*/ 266862 w 1225533"/>
                <a:gd name="connsiteY80" fmla="*/ 435137 h 1533098"/>
                <a:gd name="connsiteX81" fmla="*/ 276981 w 1225533"/>
                <a:gd name="connsiteY81" fmla="*/ 402249 h 1533098"/>
                <a:gd name="connsiteX82" fmla="*/ 314929 w 1225533"/>
                <a:gd name="connsiteY82" fmla="*/ 427547 h 1533098"/>
                <a:gd name="connsiteX83" fmla="*/ 340228 w 1225533"/>
                <a:gd name="connsiteY83" fmla="*/ 394659 h 1533098"/>
                <a:gd name="connsiteX84" fmla="*/ 360467 w 1225533"/>
                <a:gd name="connsiteY84" fmla="*/ 341532 h 1533098"/>
                <a:gd name="connsiteX85" fmla="*/ 337698 w 1225533"/>
                <a:gd name="connsiteY85" fmla="*/ 333943 h 1533098"/>
                <a:gd name="connsiteX86" fmla="*/ 335168 w 1225533"/>
                <a:gd name="connsiteY86" fmla="*/ 313704 h 1533098"/>
                <a:gd name="connsiteX87" fmla="*/ 378176 w 1225533"/>
                <a:gd name="connsiteY87" fmla="*/ 247927 h 1533098"/>
                <a:gd name="connsiteX88" fmla="*/ 368056 w 1225533"/>
                <a:gd name="connsiteY88" fmla="*/ 237808 h 1533098"/>
                <a:gd name="connsiteX89" fmla="*/ 340228 w 1225533"/>
                <a:gd name="connsiteY89" fmla="*/ 237808 h 1533098"/>
                <a:gd name="connsiteX90" fmla="*/ 325049 w 1225533"/>
                <a:gd name="connsiteY90" fmla="*/ 207449 h 1533098"/>
                <a:gd name="connsiteX91" fmla="*/ 335168 w 1225533"/>
                <a:gd name="connsiteY91" fmla="*/ 177091 h 1533098"/>
                <a:gd name="connsiteX92" fmla="*/ 299750 w 1225533"/>
                <a:gd name="connsiteY92" fmla="*/ 151792 h 1533098"/>
                <a:gd name="connsiteX93" fmla="*/ 284571 w 1225533"/>
                <a:gd name="connsiteY93" fmla="*/ 136613 h 1533098"/>
                <a:gd name="connsiteX94" fmla="*/ 289386 w 1225533"/>
                <a:gd name="connsiteY94" fmla="*/ 105317 h 1533098"/>
                <a:gd name="connsiteX95" fmla="*/ 292160 w 1225533"/>
                <a:gd name="connsiteY95" fmla="*/ 108785 h 1533098"/>
                <a:gd name="connsiteX96" fmla="*/ 342758 w 1225533"/>
                <a:gd name="connsiteY96" fmla="*/ 80956 h 1533098"/>
                <a:gd name="connsiteX97" fmla="*/ 380706 w 1225533"/>
                <a:gd name="connsiteY97" fmla="*/ 98665 h 1533098"/>
                <a:gd name="connsiteX98" fmla="*/ 416124 w 1225533"/>
                <a:gd name="connsiteY98" fmla="*/ 55657 h 1533098"/>
                <a:gd name="connsiteX99" fmla="*/ 446482 w 1225533"/>
                <a:gd name="connsiteY99" fmla="*/ 48068 h 1533098"/>
                <a:gd name="connsiteX100" fmla="*/ 474311 w 1225533"/>
                <a:gd name="connsiteY100" fmla="*/ 2530 h 1533098"/>
                <a:gd name="connsiteX101" fmla="*/ 502139 w 1225533"/>
                <a:gd name="connsiteY101" fmla="*/ 0 h 1533098"/>
                <a:gd name="connsiteX102" fmla="*/ 564543 w 1225533"/>
                <a:gd name="connsiteY102" fmla="*/ 0 h 1533098"/>
                <a:gd name="connsiteX103" fmla="*/ 623573 w 1225533"/>
                <a:gd name="connsiteY103" fmla="*/ 46381 h 1533098"/>
                <a:gd name="connsiteX104" fmla="*/ 653088 w 1225533"/>
                <a:gd name="connsiteY104" fmla="*/ 37948 h 1533098"/>
                <a:gd name="connsiteX105" fmla="*/ 703685 w 1225533"/>
                <a:gd name="connsiteY105" fmla="*/ 67463 h 1533098"/>
                <a:gd name="connsiteX106" fmla="*/ 720551 w 1225533"/>
                <a:gd name="connsiteY106" fmla="*/ 105411 h 1533098"/>
                <a:gd name="connsiteX107" fmla="*/ 830179 w 1225533"/>
                <a:gd name="connsiteY107" fmla="*/ 92762 h 1533098"/>
                <a:gd name="connsiteX108" fmla="*/ 880776 w 1225533"/>
                <a:gd name="connsiteY108" fmla="*/ 101195 h 1533098"/>
                <a:gd name="connsiteX109" fmla="*/ 889209 w 1225533"/>
                <a:gd name="connsiteY109" fmla="*/ 143359 h 1533098"/>
                <a:gd name="connsiteX110" fmla="*/ 842828 w 1225533"/>
                <a:gd name="connsiteY110" fmla="*/ 177091 h 1533098"/>
                <a:gd name="connsiteX111" fmla="*/ 880776 w 1225533"/>
                <a:gd name="connsiteY111" fmla="*/ 185524 h 1533098"/>
                <a:gd name="connsiteX112" fmla="*/ 880776 w 1225533"/>
                <a:gd name="connsiteY112" fmla="*/ 210822 h 1533098"/>
                <a:gd name="connsiteX113" fmla="*/ 944023 w 1225533"/>
                <a:gd name="connsiteY113" fmla="*/ 236121 h 1533098"/>
                <a:gd name="connsiteX114" fmla="*/ 948239 w 1225533"/>
                <a:gd name="connsiteY114" fmla="*/ 261420 h 1533098"/>
                <a:gd name="connsiteX115" fmla="*/ 969321 w 1225533"/>
                <a:gd name="connsiteY115" fmla="*/ 265636 h 1533098"/>
                <a:gd name="connsiteX116" fmla="*/ 990403 w 1225533"/>
                <a:gd name="connsiteY116" fmla="*/ 265636 h 1533098"/>
                <a:gd name="connsiteX117" fmla="*/ 1011486 w 1225533"/>
                <a:gd name="connsiteY117" fmla="*/ 219255 h 1533098"/>
                <a:gd name="connsiteX118" fmla="*/ 1045217 w 1225533"/>
                <a:gd name="connsiteY118" fmla="*/ 215039 h 1533098"/>
                <a:gd name="connsiteX119" fmla="*/ 1053650 w 1225533"/>
                <a:gd name="connsiteY119" fmla="*/ 181307 h 1533098"/>
                <a:gd name="connsiteX120" fmla="*/ 1058406 w 1225533"/>
                <a:gd name="connsiteY120" fmla="*/ 185112 h 1533098"/>
                <a:gd name="connsiteX121" fmla="*/ 1225533 w 1225533"/>
                <a:gd name="connsiteY121" fmla="*/ 509950 h 1533098"/>
                <a:gd name="connsiteX0" fmla="*/ 1058406 w 1058406"/>
                <a:gd name="connsiteY0" fmla="*/ 708657 h 1533098"/>
                <a:gd name="connsiteX1" fmla="*/ 1055758 w 1058406"/>
                <a:gd name="connsiteY1" fmla="*/ 708362 h 1533098"/>
                <a:gd name="connsiteX2" fmla="*/ 1013593 w 1058406"/>
                <a:gd name="connsiteY2" fmla="*/ 721012 h 1533098"/>
                <a:gd name="connsiteX3" fmla="*/ 973538 w 1058406"/>
                <a:gd name="connsiteY3" fmla="*/ 723120 h 1533098"/>
                <a:gd name="connsiteX4" fmla="*/ 948239 w 1058406"/>
                <a:gd name="connsiteY4" fmla="*/ 735769 h 1533098"/>
                <a:gd name="connsiteX5" fmla="*/ 899751 w 1058406"/>
                <a:gd name="connsiteY5" fmla="*/ 769501 h 1533098"/>
                <a:gd name="connsiteX6" fmla="*/ 897642 w 1058406"/>
                <a:gd name="connsiteY6" fmla="*/ 799016 h 1533098"/>
                <a:gd name="connsiteX7" fmla="*/ 882885 w 1058406"/>
                <a:gd name="connsiteY7" fmla="*/ 811665 h 1533098"/>
                <a:gd name="connsiteX8" fmla="*/ 878667 w 1058406"/>
                <a:gd name="connsiteY8" fmla="*/ 790583 h 1533098"/>
                <a:gd name="connsiteX9" fmla="*/ 870234 w 1058406"/>
                <a:gd name="connsiteY9" fmla="*/ 782150 h 1533098"/>
                <a:gd name="connsiteX10" fmla="*/ 870234 w 1058406"/>
                <a:gd name="connsiteY10" fmla="*/ 752635 h 1533098"/>
                <a:gd name="connsiteX11" fmla="*/ 842828 w 1058406"/>
                <a:gd name="connsiteY11" fmla="*/ 750527 h 1533098"/>
                <a:gd name="connsiteX12" fmla="*/ 806989 w 1058406"/>
                <a:gd name="connsiteY12" fmla="*/ 750527 h 1533098"/>
                <a:gd name="connsiteX13" fmla="*/ 798556 w 1058406"/>
                <a:gd name="connsiteY13" fmla="*/ 788475 h 1533098"/>
                <a:gd name="connsiteX14" fmla="*/ 781690 w 1058406"/>
                <a:gd name="connsiteY14" fmla="*/ 805341 h 1533098"/>
                <a:gd name="connsiteX15" fmla="*/ 788014 w 1058406"/>
                <a:gd name="connsiteY15" fmla="*/ 820098 h 1533098"/>
                <a:gd name="connsiteX16" fmla="*/ 777472 w 1058406"/>
                <a:gd name="connsiteY16" fmla="*/ 830639 h 1533098"/>
                <a:gd name="connsiteX17" fmla="*/ 796447 w 1058406"/>
                <a:gd name="connsiteY17" fmla="*/ 841180 h 1533098"/>
                <a:gd name="connsiteX18" fmla="*/ 811204 w 1058406"/>
                <a:gd name="connsiteY18" fmla="*/ 828531 h 1533098"/>
                <a:gd name="connsiteX19" fmla="*/ 825962 w 1058406"/>
                <a:gd name="connsiteY19" fmla="*/ 855938 h 1533098"/>
                <a:gd name="connsiteX20" fmla="*/ 813313 w 1058406"/>
                <a:gd name="connsiteY20" fmla="*/ 872804 h 1533098"/>
                <a:gd name="connsiteX21" fmla="*/ 756392 w 1058406"/>
                <a:gd name="connsiteY21" fmla="*/ 893886 h 1533098"/>
                <a:gd name="connsiteX22" fmla="*/ 759381 w 1058406"/>
                <a:gd name="connsiteY22" fmla="*/ 900513 h 1533098"/>
                <a:gd name="connsiteX23" fmla="*/ 752596 w 1058406"/>
                <a:gd name="connsiteY23" fmla="*/ 898102 h 1533098"/>
                <a:gd name="connsiteX24" fmla="*/ 732357 w 1058406"/>
                <a:gd name="connsiteY24" fmla="*/ 938580 h 1533098"/>
                <a:gd name="connsiteX25" fmla="*/ 709588 w 1058406"/>
                <a:gd name="connsiteY25" fmla="*/ 991707 h 1533098"/>
                <a:gd name="connsiteX26" fmla="*/ 666581 w 1058406"/>
                <a:gd name="connsiteY26" fmla="*/ 1123260 h 1533098"/>
                <a:gd name="connsiteX27" fmla="*/ 651401 w 1058406"/>
                <a:gd name="connsiteY27" fmla="*/ 1221925 h 1533098"/>
                <a:gd name="connsiteX28" fmla="*/ 651401 w 1058406"/>
                <a:gd name="connsiteY28" fmla="*/ 1302881 h 1533098"/>
                <a:gd name="connsiteX29" fmla="*/ 666581 w 1058406"/>
                <a:gd name="connsiteY29" fmla="*/ 1376247 h 1533098"/>
                <a:gd name="connsiteX30" fmla="*/ 613453 w 1058406"/>
                <a:gd name="connsiteY30" fmla="*/ 1373717 h 1533098"/>
                <a:gd name="connsiteX31" fmla="*/ 593214 w 1058406"/>
                <a:gd name="connsiteY31" fmla="*/ 1391426 h 1533098"/>
                <a:gd name="connsiteX32" fmla="*/ 593214 w 1058406"/>
                <a:gd name="connsiteY32" fmla="*/ 1436963 h 1533098"/>
                <a:gd name="connsiteX33" fmla="*/ 588155 w 1058406"/>
                <a:gd name="connsiteY33" fmla="*/ 1502740 h 1533098"/>
                <a:gd name="connsiteX34" fmla="*/ 517319 w 1058406"/>
                <a:gd name="connsiteY34" fmla="*/ 1502740 h 1533098"/>
                <a:gd name="connsiteX35" fmla="*/ 527438 w 1058406"/>
                <a:gd name="connsiteY35" fmla="*/ 1533098 h 1533098"/>
                <a:gd name="connsiteX36" fmla="*/ 474311 w 1058406"/>
                <a:gd name="connsiteY36" fmla="*/ 1525509 h 1533098"/>
                <a:gd name="connsiteX37" fmla="*/ 449012 w 1058406"/>
                <a:gd name="connsiteY37" fmla="*/ 1525509 h 1533098"/>
                <a:gd name="connsiteX38" fmla="*/ 446482 w 1058406"/>
                <a:gd name="connsiteY38" fmla="*/ 1502740 h 1533098"/>
                <a:gd name="connsiteX39" fmla="*/ 413594 w 1058406"/>
                <a:gd name="connsiteY39" fmla="*/ 1487561 h 1533098"/>
                <a:gd name="connsiteX40" fmla="*/ 421184 w 1058406"/>
                <a:gd name="connsiteY40" fmla="*/ 1431904 h 1533098"/>
                <a:gd name="connsiteX41" fmla="*/ 421184 w 1058406"/>
                <a:gd name="connsiteY41" fmla="*/ 1411665 h 1533098"/>
                <a:gd name="connsiteX42" fmla="*/ 421184 w 1058406"/>
                <a:gd name="connsiteY42" fmla="*/ 1383836 h 1533098"/>
                <a:gd name="connsiteX43" fmla="*/ 304810 w 1058406"/>
                <a:gd name="connsiteY43" fmla="*/ 1356008 h 1533098"/>
                <a:gd name="connsiteX44" fmla="*/ 236503 w 1058406"/>
                <a:gd name="connsiteY44" fmla="*/ 1368657 h 1533098"/>
                <a:gd name="connsiteX45" fmla="*/ 203615 w 1058406"/>
                <a:gd name="connsiteY45" fmla="*/ 1356008 h 1533098"/>
                <a:gd name="connsiteX46" fmla="*/ 198555 w 1058406"/>
                <a:gd name="connsiteY46" fmla="*/ 1333239 h 1533098"/>
                <a:gd name="connsiteX47" fmla="*/ 208675 w 1058406"/>
                <a:gd name="connsiteY47" fmla="*/ 1307940 h 1533098"/>
                <a:gd name="connsiteX48" fmla="*/ 150488 w 1058406"/>
                <a:gd name="connsiteY48" fmla="*/ 1302881 h 1533098"/>
                <a:gd name="connsiteX49" fmla="*/ 135309 w 1058406"/>
                <a:gd name="connsiteY49" fmla="*/ 1272522 h 1533098"/>
                <a:gd name="connsiteX50" fmla="*/ 104950 w 1058406"/>
                <a:gd name="connsiteY50" fmla="*/ 1302881 h 1533098"/>
                <a:gd name="connsiteX51" fmla="*/ 61943 w 1058406"/>
                <a:gd name="connsiteY51" fmla="*/ 1305410 h 1533098"/>
                <a:gd name="connsiteX52" fmla="*/ 0 w 1058406"/>
                <a:gd name="connsiteY52" fmla="*/ 1272227 h 1533098"/>
                <a:gd name="connsiteX53" fmla="*/ 13875 w 1058406"/>
                <a:gd name="connsiteY53" fmla="*/ 1242164 h 1533098"/>
                <a:gd name="connsiteX54" fmla="*/ 3756 w 1058406"/>
                <a:gd name="connsiteY54" fmla="*/ 1204216 h 1533098"/>
                <a:gd name="connsiteX55" fmla="*/ 11345 w 1058406"/>
                <a:gd name="connsiteY55" fmla="*/ 1166268 h 1533098"/>
                <a:gd name="connsiteX56" fmla="*/ 102421 w 1058406"/>
                <a:gd name="connsiteY56" fmla="*/ 1166268 h 1533098"/>
                <a:gd name="connsiteX57" fmla="*/ 115070 w 1058406"/>
                <a:gd name="connsiteY57" fmla="*/ 1158678 h 1533098"/>
                <a:gd name="connsiteX58" fmla="*/ 140369 w 1058406"/>
                <a:gd name="connsiteY58" fmla="*/ 1151089 h 1533098"/>
                <a:gd name="connsiteX59" fmla="*/ 145428 w 1058406"/>
                <a:gd name="connsiteY59" fmla="*/ 1143499 h 1533098"/>
                <a:gd name="connsiteX60" fmla="*/ 145428 w 1058406"/>
                <a:gd name="connsiteY60" fmla="*/ 1118200 h 1533098"/>
                <a:gd name="connsiteX61" fmla="*/ 158078 w 1058406"/>
                <a:gd name="connsiteY61" fmla="*/ 1080252 h 1533098"/>
                <a:gd name="connsiteX62" fmla="*/ 175787 w 1058406"/>
                <a:gd name="connsiteY62" fmla="*/ 1067603 h 1533098"/>
                <a:gd name="connsiteX63" fmla="*/ 178316 w 1058406"/>
                <a:gd name="connsiteY63" fmla="*/ 1044834 h 1533098"/>
                <a:gd name="connsiteX64" fmla="*/ 201085 w 1058406"/>
                <a:gd name="connsiteY64" fmla="*/ 1022066 h 1533098"/>
                <a:gd name="connsiteX65" fmla="*/ 201085 w 1058406"/>
                <a:gd name="connsiteY65" fmla="*/ 900632 h 1533098"/>
                <a:gd name="connsiteX66" fmla="*/ 221324 w 1058406"/>
                <a:gd name="connsiteY66" fmla="*/ 895572 h 1533098"/>
                <a:gd name="connsiteX67" fmla="*/ 221324 w 1058406"/>
                <a:gd name="connsiteY67" fmla="*/ 862684 h 1533098"/>
                <a:gd name="connsiteX68" fmla="*/ 254212 w 1058406"/>
                <a:gd name="connsiteY68" fmla="*/ 837386 h 1533098"/>
                <a:gd name="connsiteX69" fmla="*/ 254212 w 1058406"/>
                <a:gd name="connsiteY69" fmla="*/ 794378 h 1533098"/>
                <a:gd name="connsiteX70" fmla="*/ 294690 w 1058406"/>
                <a:gd name="connsiteY70" fmla="*/ 748840 h 1533098"/>
                <a:gd name="connsiteX71" fmla="*/ 309870 w 1058406"/>
                <a:gd name="connsiteY71" fmla="*/ 678004 h 1533098"/>
                <a:gd name="connsiteX72" fmla="*/ 337698 w 1058406"/>
                <a:gd name="connsiteY72" fmla="*/ 672944 h 1533098"/>
                <a:gd name="connsiteX73" fmla="*/ 342758 w 1058406"/>
                <a:gd name="connsiteY73" fmla="*/ 650176 h 1533098"/>
                <a:gd name="connsiteX74" fmla="*/ 337698 w 1058406"/>
                <a:gd name="connsiteY74" fmla="*/ 624877 h 1533098"/>
                <a:gd name="connsiteX75" fmla="*/ 294690 w 1058406"/>
                <a:gd name="connsiteY75" fmla="*/ 594519 h 1533098"/>
                <a:gd name="connsiteX76" fmla="*/ 299750 w 1058406"/>
                <a:gd name="connsiteY76" fmla="*/ 571750 h 1533098"/>
                <a:gd name="connsiteX77" fmla="*/ 287101 w 1058406"/>
                <a:gd name="connsiteY77" fmla="*/ 551511 h 1533098"/>
                <a:gd name="connsiteX78" fmla="*/ 304810 w 1058406"/>
                <a:gd name="connsiteY78" fmla="*/ 513563 h 1533098"/>
                <a:gd name="connsiteX79" fmla="*/ 289631 w 1058406"/>
                <a:gd name="connsiteY79" fmla="*/ 460436 h 1533098"/>
                <a:gd name="connsiteX80" fmla="*/ 266862 w 1058406"/>
                <a:gd name="connsiteY80" fmla="*/ 435137 h 1533098"/>
                <a:gd name="connsiteX81" fmla="*/ 276981 w 1058406"/>
                <a:gd name="connsiteY81" fmla="*/ 402249 h 1533098"/>
                <a:gd name="connsiteX82" fmla="*/ 314929 w 1058406"/>
                <a:gd name="connsiteY82" fmla="*/ 427547 h 1533098"/>
                <a:gd name="connsiteX83" fmla="*/ 340228 w 1058406"/>
                <a:gd name="connsiteY83" fmla="*/ 394659 h 1533098"/>
                <a:gd name="connsiteX84" fmla="*/ 360467 w 1058406"/>
                <a:gd name="connsiteY84" fmla="*/ 341532 h 1533098"/>
                <a:gd name="connsiteX85" fmla="*/ 337698 w 1058406"/>
                <a:gd name="connsiteY85" fmla="*/ 333943 h 1533098"/>
                <a:gd name="connsiteX86" fmla="*/ 335168 w 1058406"/>
                <a:gd name="connsiteY86" fmla="*/ 313704 h 1533098"/>
                <a:gd name="connsiteX87" fmla="*/ 378176 w 1058406"/>
                <a:gd name="connsiteY87" fmla="*/ 247927 h 1533098"/>
                <a:gd name="connsiteX88" fmla="*/ 368056 w 1058406"/>
                <a:gd name="connsiteY88" fmla="*/ 237808 h 1533098"/>
                <a:gd name="connsiteX89" fmla="*/ 340228 w 1058406"/>
                <a:gd name="connsiteY89" fmla="*/ 237808 h 1533098"/>
                <a:gd name="connsiteX90" fmla="*/ 325049 w 1058406"/>
                <a:gd name="connsiteY90" fmla="*/ 207449 h 1533098"/>
                <a:gd name="connsiteX91" fmla="*/ 335168 w 1058406"/>
                <a:gd name="connsiteY91" fmla="*/ 177091 h 1533098"/>
                <a:gd name="connsiteX92" fmla="*/ 299750 w 1058406"/>
                <a:gd name="connsiteY92" fmla="*/ 151792 h 1533098"/>
                <a:gd name="connsiteX93" fmla="*/ 284571 w 1058406"/>
                <a:gd name="connsiteY93" fmla="*/ 136613 h 1533098"/>
                <a:gd name="connsiteX94" fmla="*/ 289386 w 1058406"/>
                <a:gd name="connsiteY94" fmla="*/ 105317 h 1533098"/>
                <a:gd name="connsiteX95" fmla="*/ 292160 w 1058406"/>
                <a:gd name="connsiteY95" fmla="*/ 108785 h 1533098"/>
                <a:gd name="connsiteX96" fmla="*/ 342758 w 1058406"/>
                <a:gd name="connsiteY96" fmla="*/ 80956 h 1533098"/>
                <a:gd name="connsiteX97" fmla="*/ 380706 w 1058406"/>
                <a:gd name="connsiteY97" fmla="*/ 98665 h 1533098"/>
                <a:gd name="connsiteX98" fmla="*/ 416124 w 1058406"/>
                <a:gd name="connsiteY98" fmla="*/ 55657 h 1533098"/>
                <a:gd name="connsiteX99" fmla="*/ 446482 w 1058406"/>
                <a:gd name="connsiteY99" fmla="*/ 48068 h 1533098"/>
                <a:gd name="connsiteX100" fmla="*/ 474311 w 1058406"/>
                <a:gd name="connsiteY100" fmla="*/ 2530 h 1533098"/>
                <a:gd name="connsiteX101" fmla="*/ 502139 w 1058406"/>
                <a:gd name="connsiteY101" fmla="*/ 0 h 1533098"/>
                <a:gd name="connsiteX102" fmla="*/ 564543 w 1058406"/>
                <a:gd name="connsiteY102" fmla="*/ 0 h 1533098"/>
                <a:gd name="connsiteX103" fmla="*/ 623573 w 1058406"/>
                <a:gd name="connsiteY103" fmla="*/ 46381 h 1533098"/>
                <a:gd name="connsiteX104" fmla="*/ 653088 w 1058406"/>
                <a:gd name="connsiteY104" fmla="*/ 37948 h 1533098"/>
                <a:gd name="connsiteX105" fmla="*/ 703685 w 1058406"/>
                <a:gd name="connsiteY105" fmla="*/ 67463 h 1533098"/>
                <a:gd name="connsiteX106" fmla="*/ 720551 w 1058406"/>
                <a:gd name="connsiteY106" fmla="*/ 105411 h 1533098"/>
                <a:gd name="connsiteX107" fmla="*/ 830179 w 1058406"/>
                <a:gd name="connsiteY107" fmla="*/ 92762 h 1533098"/>
                <a:gd name="connsiteX108" fmla="*/ 880776 w 1058406"/>
                <a:gd name="connsiteY108" fmla="*/ 101195 h 1533098"/>
                <a:gd name="connsiteX109" fmla="*/ 889209 w 1058406"/>
                <a:gd name="connsiteY109" fmla="*/ 143359 h 1533098"/>
                <a:gd name="connsiteX110" fmla="*/ 842828 w 1058406"/>
                <a:gd name="connsiteY110" fmla="*/ 177091 h 1533098"/>
                <a:gd name="connsiteX111" fmla="*/ 880776 w 1058406"/>
                <a:gd name="connsiteY111" fmla="*/ 185524 h 1533098"/>
                <a:gd name="connsiteX112" fmla="*/ 880776 w 1058406"/>
                <a:gd name="connsiteY112" fmla="*/ 210822 h 1533098"/>
                <a:gd name="connsiteX113" fmla="*/ 944023 w 1058406"/>
                <a:gd name="connsiteY113" fmla="*/ 236121 h 1533098"/>
                <a:gd name="connsiteX114" fmla="*/ 948239 w 1058406"/>
                <a:gd name="connsiteY114" fmla="*/ 261420 h 1533098"/>
                <a:gd name="connsiteX115" fmla="*/ 969321 w 1058406"/>
                <a:gd name="connsiteY115" fmla="*/ 265636 h 1533098"/>
                <a:gd name="connsiteX116" fmla="*/ 990403 w 1058406"/>
                <a:gd name="connsiteY116" fmla="*/ 265636 h 1533098"/>
                <a:gd name="connsiteX117" fmla="*/ 1011486 w 1058406"/>
                <a:gd name="connsiteY117" fmla="*/ 219255 h 1533098"/>
                <a:gd name="connsiteX118" fmla="*/ 1045217 w 1058406"/>
                <a:gd name="connsiteY118" fmla="*/ 215039 h 1533098"/>
                <a:gd name="connsiteX119" fmla="*/ 1053650 w 1058406"/>
                <a:gd name="connsiteY119" fmla="*/ 181307 h 1533098"/>
                <a:gd name="connsiteX120" fmla="*/ 1058406 w 1058406"/>
                <a:gd name="connsiteY120" fmla="*/ 185112 h 153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058406" h="1533098">
                  <a:moveTo>
                    <a:pt x="1058406" y="708657"/>
                  </a:moveTo>
                  <a:lnTo>
                    <a:pt x="1055758" y="708362"/>
                  </a:lnTo>
                  <a:lnTo>
                    <a:pt x="1013593" y="721012"/>
                  </a:lnTo>
                  <a:lnTo>
                    <a:pt x="973538" y="723120"/>
                  </a:lnTo>
                  <a:lnTo>
                    <a:pt x="948239" y="735769"/>
                  </a:lnTo>
                  <a:lnTo>
                    <a:pt x="899751" y="769501"/>
                  </a:lnTo>
                  <a:lnTo>
                    <a:pt x="897642" y="799016"/>
                  </a:lnTo>
                  <a:lnTo>
                    <a:pt x="882885" y="811665"/>
                  </a:lnTo>
                  <a:lnTo>
                    <a:pt x="878667" y="790583"/>
                  </a:lnTo>
                  <a:lnTo>
                    <a:pt x="870234" y="782150"/>
                  </a:lnTo>
                  <a:lnTo>
                    <a:pt x="870234" y="752635"/>
                  </a:lnTo>
                  <a:lnTo>
                    <a:pt x="842828" y="750527"/>
                  </a:lnTo>
                  <a:lnTo>
                    <a:pt x="806989" y="750527"/>
                  </a:lnTo>
                  <a:lnTo>
                    <a:pt x="798556" y="788475"/>
                  </a:lnTo>
                  <a:lnTo>
                    <a:pt x="781690" y="805341"/>
                  </a:lnTo>
                  <a:lnTo>
                    <a:pt x="788014" y="820098"/>
                  </a:lnTo>
                  <a:lnTo>
                    <a:pt x="777472" y="830639"/>
                  </a:lnTo>
                  <a:lnTo>
                    <a:pt x="796447" y="841180"/>
                  </a:lnTo>
                  <a:lnTo>
                    <a:pt x="811204" y="828531"/>
                  </a:lnTo>
                  <a:lnTo>
                    <a:pt x="825962" y="855938"/>
                  </a:lnTo>
                  <a:lnTo>
                    <a:pt x="813313" y="872804"/>
                  </a:lnTo>
                  <a:lnTo>
                    <a:pt x="756392" y="893886"/>
                  </a:lnTo>
                  <a:lnTo>
                    <a:pt x="759381" y="900513"/>
                  </a:lnTo>
                  <a:lnTo>
                    <a:pt x="752596" y="898102"/>
                  </a:lnTo>
                  <a:lnTo>
                    <a:pt x="732357" y="938580"/>
                  </a:lnTo>
                  <a:lnTo>
                    <a:pt x="709588" y="991707"/>
                  </a:lnTo>
                  <a:lnTo>
                    <a:pt x="666581" y="1123260"/>
                  </a:lnTo>
                  <a:lnTo>
                    <a:pt x="651401" y="1221925"/>
                  </a:lnTo>
                  <a:lnTo>
                    <a:pt x="651401" y="1302881"/>
                  </a:lnTo>
                  <a:lnTo>
                    <a:pt x="666581" y="1376247"/>
                  </a:lnTo>
                  <a:lnTo>
                    <a:pt x="613453" y="1373717"/>
                  </a:lnTo>
                  <a:lnTo>
                    <a:pt x="593214" y="1391426"/>
                  </a:lnTo>
                  <a:lnTo>
                    <a:pt x="593214" y="1436963"/>
                  </a:lnTo>
                  <a:lnTo>
                    <a:pt x="588155" y="1502740"/>
                  </a:lnTo>
                  <a:lnTo>
                    <a:pt x="517319" y="1502740"/>
                  </a:lnTo>
                  <a:lnTo>
                    <a:pt x="527438" y="1533098"/>
                  </a:lnTo>
                  <a:lnTo>
                    <a:pt x="474311" y="1525509"/>
                  </a:lnTo>
                  <a:lnTo>
                    <a:pt x="449012" y="1525509"/>
                  </a:lnTo>
                  <a:lnTo>
                    <a:pt x="446482" y="1502740"/>
                  </a:lnTo>
                  <a:lnTo>
                    <a:pt x="413594" y="1487561"/>
                  </a:lnTo>
                  <a:lnTo>
                    <a:pt x="421184" y="1431904"/>
                  </a:lnTo>
                  <a:lnTo>
                    <a:pt x="421184" y="1411665"/>
                  </a:lnTo>
                  <a:lnTo>
                    <a:pt x="421184" y="1383836"/>
                  </a:lnTo>
                  <a:lnTo>
                    <a:pt x="304810" y="1356008"/>
                  </a:lnTo>
                  <a:lnTo>
                    <a:pt x="236503" y="1368657"/>
                  </a:lnTo>
                  <a:lnTo>
                    <a:pt x="203615" y="1356008"/>
                  </a:lnTo>
                  <a:lnTo>
                    <a:pt x="198555" y="1333239"/>
                  </a:lnTo>
                  <a:lnTo>
                    <a:pt x="208675" y="1307940"/>
                  </a:lnTo>
                  <a:lnTo>
                    <a:pt x="150488" y="1302881"/>
                  </a:lnTo>
                  <a:lnTo>
                    <a:pt x="135309" y="1272522"/>
                  </a:lnTo>
                  <a:lnTo>
                    <a:pt x="104950" y="1302881"/>
                  </a:lnTo>
                  <a:lnTo>
                    <a:pt x="61943" y="1305410"/>
                  </a:lnTo>
                  <a:lnTo>
                    <a:pt x="0" y="1272227"/>
                  </a:lnTo>
                  <a:lnTo>
                    <a:pt x="13875" y="1242164"/>
                  </a:lnTo>
                  <a:lnTo>
                    <a:pt x="3756" y="1204216"/>
                  </a:lnTo>
                  <a:lnTo>
                    <a:pt x="11345" y="1166268"/>
                  </a:lnTo>
                  <a:lnTo>
                    <a:pt x="102421" y="1166268"/>
                  </a:lnTo>
                  <a:lnTo>
                    <a:pt x="115070" y="1158678"/>
                  </a:lnTo>
                  <a:lnTo>
                    <a:pt x="140369" y="1151089"/>
                  </a:lnTo>
                  <a:lnTo>
                    <a:pt x="145428" y="1143499"/>
                  </a:lnTo>
                  <a:lnTo>
                    <a:pt x="145428" y="1118200"/>
                  </a:lnTo>
                  <a:lnTo>
                    <a:pt x="158078" y="1080252"/>
                  </a:lnTo>
                  <a:lnTo>
                    <a:pt x="175787" y="1067603"/>
                  </a:lnTo>
                  <a:lnTo>
                    <a:pt x="178316" y="1044834"/>
                  </a:lnTo>
                  <a:lnTo>
                    <a:pt x="201085" y="1022066"/>
                  </a:lnTo>
                  <a:lnTo>
                    <a:pt x="201085" y="900632"/>
                  </a:lnTo>
                  <a:lnTo>
                    <a:pt x="221324" y="895572"/>
                  </a:lnTo>
                  <a:lnTo>
                    <a:pt x="221324" y="862684"/>
                  </a:lnTo>
                  <a:lnTo>
                    <a:pt x="254212" y="837386"/>
                  </a:lnTo>
                  <a:lnTo>
                    <a:pt x="254212" y="794378"/>
                  </a:lnTo>
                  <a:lnTo>
                    <a:pt x="294690" y="748840"/>
                  </a:lnTo>
                  <a:lnTo>
                    <a:pt x="309870" y="678004"/>
                  </a:lnTo>
                  <a:lnTo>
                    <a:pt x="337698" y="672944"/>
                  </a:lnTo>
                  <a:lnTo>
                    <a:pt x="342758" y="650176"/>
                  </a:lnTo>
                  <a:lnTo>
                    <a:pt x="337698" y="624877"/>
                  </a:lnTo>
                  <a:lnTo>
                    <a:pt x="294690" y="594519"/>
                  </a:lnTo>
                  <a:lnTo>
                    <a:pt x="299750" y="571750"/>
                  </a:lnTo>
                  <a:lnTo>
                    <a:pt x="287101" y="551511"/>
                  </a:lnTo>
                  <a:lnTo>
                    <a:pt x="304810" y="513563"/>
                  </a:lnTo>
                  <a:lnTo>
                    <a:pt x="289631" y="460436"/>
                  </a:lnTo>
                  <a:lnTo>
                    <a:pt x="266862" y="435137"/>
                  </a:lnTo>
                  <a:lnTo>
                    <a:pt x="276981" y="402249"/>
                  </a:lnTo>
                  <a:lnTo>
                    <a:pt x="314929" y="427547"/>
                  </a:lnTo>
                  <a:lnTo>
                    <a:pt x="340228" y="394659"/>
                  </a:lnTo>
                  <a:lnTo>
                    <a:pt x="360467" y="341532"/>
                  </a:lnTo>
                  <a:lnTo>
                    <a:pt x="337698" y="333943"/>
                  </a:lnTo>
                  <a:lnTo>
                    <a:pt x="335168" y="313704"/>
                  </a:lnTo>
                  <a:lnTo>
                    <a:pt x="378176" y="247927"/>
                  </a:lnTo>
                  <a:lnTo>
                    <a:pt x="368056" y="237808"/>
                  </a:lnTo>
                  <a:lnTo>
                    <a:pt x="340228" y="237808"/>
                  </a:lnTo>
                  <a:lnTo>
                    <a:pt x="325049" y="207449"/>
                  </a:lnTo>
                  <a:lnTo>
                    <a:pt x="335168" y="177091"/>
                  </a:lnTo>
                  <a:lnTo>
                    <a:pt x="299750" y="151792"/>
                  </a:lnTo>
                  <a:lnTo>
                    <a:pt x="284571" y="136613"/>
                  </a:lnTo>
                  <a:lnTo>
                    <a:pt x="289386" y="105317"/>
                  </a:lnTo>
                  <a:lnTo>
                    <a:pt x="292160" y="108785"/>
                  </a:lnTo>
                  <a:lnTo>
                    <a:pt x="342758" y="80956"/>
                  </a:lnTo>
                  <a:lnTo>
                    <a:pt x="380706" y="98665"/>
                  </a:lnTo>
                  <a:lnTo>
                    <a:pt x="416124" y="55657"/>
                  </a:lnTo>
                  <a:lnTo>
                    <a:pt x="446482" y="48068"/>
                  </a:lnTo>
                  <a:lnTo>
                    <a:pt x="474311" y="2530"/>
                  </a:lnTo>
                  <a:lnTo>
                    <a:pt x="502139" y="0"/>
                  </a:lnTo>
                  <a:lnTo>
                    <a:pt x="564543" y="0"/>
                  </a:lnTo>
                  <a:lnTo>
                    <a:pt x="623573" y="46381"/>
                  </a:lnTo>
                  <a:lnTo>
                    <a:pt x="653088" y="37948"/>
                  </a:lnTo>
                  <a:lnTo>
                    <a:pt x="703685" y="67463"/>
                  </a:lnTo>
                  <a:lnTo>
                    <a:pt x="720551" y="105411"/>
                  </a:lnTo>
                  <a:lnTo>
                    <a:pt x="830179" y="92762"/>
                  </a:lnTo>
                  <a:lnTo>
                    <a:pt x="880776" y="101195"/>
                  </a:lnTo>
                  <a:lnTo>
                    <a:pt x="889209" y="143359"/>
                  </a:lnTo>
                  <a:lnTo>
                    <a:pt x="842828" y="177091"/>
                  </a:lnTo>
                  <a:lnTo>
                    <a:pt x="880776" y="185524"/>
                  </a:lnTo>
                  <a:lnTo>
                    <a:pt x="880776" y="210822"/>
                  </a:lnTo>
                  <a:lnTo>
                    <a:pt x="944023" y="236121"/>
                  </a:lnTo>
                  <a:lnTo>
                    <a:pt x="948239" y="261420"/>
                  </a:lnTo>
                  <a:lnTo>
                    <a:pt x="969321" y="265636"/>
                  </a:lnTo>
                  <a:lnTo>
                    <a:pt x="990403" y="265636"/>
                  </a:lnTo>
                  <a:lnTo>
                    <a:pt x="1011486" y="219255"/>
                  </a:lnTo>
                  <a:lnTo>
                    <a:pt x="1045217" y="215039"/>
                  </a:lnTo>
                  <a:lnTo>
                    <a:pt x="1053650" y="181307"/>
                  </a:lnTo>
                  <a:lnTo>
                    <a:pt x="1058406" y="18511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9928EF9-8619-3746-CF6B-3F30CE6A4910}"/>
                </a:ext>
              </a:extLst>
            </p:cNvPr>
            <p:cNvSpPr/>
            <p:nvPr/>
          </p:nvSpPr>
          <p:spPr>
            <a:xfrm>
              <a:off x="7123942" y="5570496"/>
              <a:ext cx="1859450" cy="860581"/>
            </a:xfrm>
            <a:custGeom>
              <a:avLst/>
              <a:gdLst>
                <a:gd name="connsiteX0" fmla="*/ 1084086 w 1859450"/>
                <a:gd name="connsiteY0" fmla="*/ 0 h 860581"/>
                <a:gd name="connsiteX1" fmla="*/ 1146029 w 1859450"/>
                <a:gd name="connsiteY1" fmla="*/ 33184 h 860581"/>
                <a:gd name="connsiteX2" fmla="*/ 1189036 w 1859450"/>
                <a:gd name="connsiteY2" fmla="*/ 30654 h 860581"/>
                <a:gd name="connsiteX3" fmla="*/ 1219395 w 1859450"/>
                <a:gd name="connsiteY3" fmla="*/ 296 h 860581"/>
                <a:gd name="connsiteX4" fmla="*/ 1234574 w 1859450"/>
                <a:gd name="connsiteY4" fmla="*/ 30654 h 860581"/>
                <a:gd name="connsiteX5" fmla="*/ 1292761 w 1859450"/>
                <a:gd name="connsiteY5" fmla="*/ 35714 h 860581"/>
                <a:gd name="connsiteX6" fmla="*/ 1282641 w 1859450"/>
                <a:gd name="connsiteY6" fmla="*/ 61012 h 860581"/>
                <a:gd name="connsiteX7" fmla="*/ 1287701 w 1859450"/>
                <a:gd name="connsiteY7" fmla="*/ 83781 h 860581"/>
                <a:gd name="connsiteX8" fmla="*/ 1320589 w 1859450"/>
                <a:gd name="connsiteY8" fmla="*/ 96431 h 860581"/>
                <a:gd name="connsiteX9" fmla="*/ 1388895 w 1859450"/>
                <a:gd name="connsiteY9" fmla="*/ 83781 h 860581"/>
                <a:gd name="connsiteX10" fmla="*/ 1505269 w 1859450"/>
                <a:gd name="connsiteY10" fmla="*/ 111610 h 860581"/>
                <a:gd name="connsiteX11" fmla="*/ 1505269 w 1859450"/>
                <a:gd name="connsiteY11" fmla="*/ 139438 h 860581"/>
                <a:gd name="connsiteX12" fmla="*/ 1505269 w 1859450"/>
                <a:gd name="connsiteY12" fmla="*/ 159677 h 860581"/>
                <a:gd name="connsiteX13" fmla="*/ 1497680 w 1859450"/>
                <a:gd name="connsiteY13" fmla="*/ 215334 h 860581"/>
                <a:gd name="connsiteX14" fmla="*/ 1530568 w 1859450"/>
                <a:gd name="connsiteY14" fmla="*/ 230513 h 860581"/>
                <a:gd name="connsiteX15" fmla="*/ 1533098 w 1859450"/>
                <a:gd name="connsiteY15" fmla="*/ 253282 h 860581"/>
                <a:gd name="connsiteX16" fmla="*/ 1558396 w 1859450"/>
                <a:gd name="connsiteY16" fmla="*/ 253282 h 860581"/>
                <a:gd name="connsiteX17" fmla="*/ 1611524 w 1859450"/>
                <a:gd name="connsiteY17" fmla="*/ 260872 h 860581"/>
                <a:gd name="connsiteX18" fmla="*/ 1601404 w 1859450"/>
                <a:gd name="connsiteY18" fmla="*/ 230513 h 860581"/>
                <a:gd name="connsiteX19" fmla="*/ 1672240 w 1859450"/>
                <a:gd name="connsiteY19" fmla="*/ 230513 h 860581"/>
                <a:gd name="connsiteX20" fmla="*/ 1677300 w 1859450"/>
                <a:gd name="connsiteY20" fmla="*/ 164737 h 860581"/>
                <a:gd name="connsiteX21" fmla="*/ 1677300 w 1859450"/>
                <a:gd name="connsiteY21" fmla="*/ 119199 h 860581"/>
                <a:gd name="connsiteX22" fmla="*/ 1697539 w 1859450"/>
                <a:gd name="connsiteY22" fmla="*/ 101490 h 860581"/>
                <a:gd name="connsiteX23" fmla="*/ 1749155 w 1859450"/>
                <a:gd name="connsiteY23" fmla="*/ 103948 h 860581"/>
                <a:gd name="connsiteX24" fmla="*/ 1749823 w 1859450"/>
                <a:gd name="connsiteY24" fmla="*/ 104442 h 860581"/>
                <a:gd name="connsiteX25" fmla="*/ 1751930 w 1859450"/>
                <a:gd name="connsiteY25" fmla="*/ 142390 h 860581"/>
                <a:gd name="connsiteX26" fmla="*/ 1804636 w 1859450"/>
                <a:gd name="connsiteY26" fmla="*/ 199312 h 860581"/>
                <a:gd name="connsiteX27" fmla="*/ 1804636 w 1859450"/>
                <a:gd name="connsiteY27" fmla="*/ 264667 h 860581"/>
                <a:gd name="connsiteX28" fmla="*/ 1829935 w 1859450"/>
                <a:gd name="connsiteY28" fmla="*/ 289965 h 860581"/>
                <a:gd name="connsiteX29" fmla="*/ 1827826 w 1859450"/>
                <a:gd name="connsiteY29" fmla="*/ 374294 h 860581"/>
                <a:gd name="connsiteX30" fmla="*/ 1838368 w 1859450"/>
                <a:gd name="connsiteY30" fmla="*/ 397484 h 860581"/>
                <a:gd name="connsiteX31" fmla="*/ 1838368 w 1859450"/>
                <a:gd name="connsiteY31" fmla="*/ 416458 h 860581"/>
                <a:gd name="connsiteX32" fmla="*/ 1844692 w 1859450"/>
                <a:gd name="connsiteY32" fmla="*/ 435432 h 860581"/>
                <a:gd name="connsiteX33" fmla="*/ 1846801 w 1859450"/>
                <a:gd name="connsiteY33" fmla="*/ 528194 h 860581"/>
                <a:gd name="connsiteX34" fmla="*/ 1851017 w 1859450"/>
                <a:gd name="connsiteY34" fmla="*/ 557709 h 860581"/>
                <a:gd name="connsiteX35" fmla="*/ 1859450 w 1859450"/>
                <a:gd name="connsiteY35" fmla="*/ 601982 h 860581"/>
                <a:gd name="connsiteX36" fmla="*/ 1857343 w 1859450"/>
                <a:gd name="connsiteY36" fmla="*/ 648363 h 860581"/>
                <a:gd name="connsiteX37" fmla="*/ 1853125 w 1859450"/>
                <a:gd name="connsiteY37" fmla="*/ 675770 h 860581"/>
                <a:gd name="connsiteX38" fmla="*/ 1851017 w 1859450"/>
                <a:gd name="connsiteY38" fmla="*/ 709501 h 860581"/>
                <a:gd name="connsiteX39" fmla="*/ 1853125 w 1859450"/>
                <a:gd name="connsiteY39" fmla="*/ 728475 h 860581"/>
                <a:gd name="connsiteX40" fmla="*/ 1853125 w 1859450"/>
                <a:gd name="connsiteY40" fmla="*/ 751666 h 860581"/>
                <a:gd name="connsiteX41" fmla="*/ 1851017 w 1859450"/>
                <a:gd name="connsiteY41" fmla="*/ 770640 h 860581"/>
                <a:gd name="connsiteX42" fmla="*/ 1855234 w 1859450"/>
                <a:gd name="connsiteY42" fmla="*/ 785397 h 860581"/>
                <a:gd name="connsiteX43" fmla="*/ 1844692 w 1859450"/>
                <a:gd name="connsiteY43" fmla="*/ 827561 h 860581"/>
                <a:gd name="connsiteX44" fmla="*/ 1851017 w 1859450"/>
                <a:gd name="connsiteY44" fmla="*/ 840211 h 860581"/>
                <a:gd name="connsiteX45" fmla="*/ 1844227 w 1859450"/>
                <a:gd name="connsiteY45" fmla="*/ 860581 h 860581"/>
                <a:gd name="connsiteX46" fmla="*/ 15932 w 1859450"/>
                <a:gd name="connsiteY46" fmla="*/ 860581 h 860581"/>
                <a:gd name="connsiteX47" fmla="*/ 20239 w 1859450"/>
                <a:gd name="connsiteY47" fmla="*/ 827561 h 860581"/>
                <a:gd name="connsiteX48" fmla="*/ 30358 w 1859450"/>
                <a:gd name="connsiteY48" fmla="*/ 776964 h 860581"/>
                <a:gd name="connsiteX49" fmla="*/ 27829 w 1859450"/>
                <a:gd name="connsiteY49" fmla="*/ 754195 h 860581"/>
                <a:gd name="connsiteX50" fmla="*/ 12649 w 1859450"/>
                <a:gd name="connsiteY50" fmla="*/ 749136 h 860581"/>
                <a:gd name="connsiteX51" fmla="*/ 0 w 1859450"/>
                <a:gd name="connsiteY51" fmla="*/ 726367 h 860581"/>
                <a:gd name="connsiteX52" fmla="*/ 10120 w 1859450"/>
                <a:gd name="connsiteY52" fmla="*/ 683359 h 860581"/>
                <a:gd name="connsiteX53" fmla="*/ 30358 w 1859450"/>
                <a:gd name="connsiteY53" fmla="*/ 675770 h 860581"/>
                <a:gd name="connsiteX54" fmla="*/ 141672 w 1859450"/>
                <a:gd name="connsiteY54" fmla="*/ 660590 h 860581"/>
                <a:gd name="connsiteX55" fmla="*/ 164441 w 1859450"/>
                <a:gd name="connsiteY55" fmla="*/ 655531 h 860581"/>
                <a:gd name="connsiteX56" fmla="*/ 189740 w 1859450"/>
                <a:gd name="connsiteY56" fmla="*/ 660590 h 860581"/>
                <a:gd name="connsiteX57" fmla="*/ 204919 w 1859450"/>
                <a:gd name="connsiteY57" fmla="*/ 647941 h 860581"/>
                <a:gd name="connsiteX58" fmla="*/ 209979 w 1859450"/>
                <a:gd name="connsiteY58" fmla="*/ 597344 h 860581"/>
                <a:gd name="connsiteX59" fmla="*/ 252986 w 1859450"/>
                <a:gd name="connsiteY59" fmla="*/ 589754 h 860581"/>
                <a:gd name="connsiteX60" fmla="*/ 275755 w 1859450"/>
                <a:gd name="connsiteY60" fmla="*/ 612523 h 860581"/>
                <a:gd name="connsiteX61" fmla="*/ 295994 w 1859450"/>
                <a:gd name="connsiteY61" fmla="*/ 594814 h 860581"/>
                <a:gd name="connsiteX62" fmla="*/ 344062 w 1859450"/>
                <a:gd name="connsiteY62" fmla="*/ 592284 h 860581"/>
                <a:gd name="connsiteX63" fmla="*/ 371890 w 1859450"/>
                <a:gd name="connsiteY63" fmla="*/ 612523 h 860581"/>
                <a:gd name="connsiteX64" fmla="*/ 387069 w 1859450"/>
                <a:gd name="connsiteY64" fmla="*/ 582165 h 860581"/>
                <a:gd name="connsiteX65" fmla="*/ 376950 w 1859450"/>
                <a:gd name="connsiteY65" fmla="*/ 561926 h 860581"/>
                <a:gd name="connsiteX66" fmla="*/ 369360 w 1859450"/>
                <a:gd name="connsiteY66" fmla="*/ 536627 h 860581"/>
                <a:gd name="connsiteX67" fmla="*/ 356711 w 1859450"/>
                <a:gd name="connsiteY67" fmla="*/ 488560 h 860581"/>
                <a:gd name="connsiteX68" fmla="*/ 351651 w 1859450"/>
                <a:gd name="connsiteY68" fmla="*/ 473380 h 860581"/>
                <a:gd name="connsiteX69" fmla="*/ 356711 w 1859450"/>
                <a:gd name="connsiteY69" fmla="*/ 420253 h 860581"/>
                <a:gd name="connsiteX70" fmla="*/ 382010 w 1859450"/>
                <a:gd name="connsiteY70" fmla="*/ 412664 h 860581"/>
                <a:gd name="connsiteX71" fmla="*/ 417428 w 1859450"/>
                <a:gd name="connsiteY71" fmla="*/ 364596 h 860581"/>
                <a:gd name="connsiteX72" fmla="*/ 417428 w 1859450"/>
                <a:gd name="connsiteY72" fmla="*/ 344357 h 860581"/>
                <a:gd name="connsiteX73" fmla="*/ 460435 w 1859450"/>
                <a:gd name="connsiteY73" fmla="*/ 306409 h 860581"/>
                <a:gd name="connsiteX74" fmla="*/ 457905 w 1859450"/>
                <a:gd name="connsiteY74" fmla="*/ 278581 h 860581"/>
                <a:gd name="connsiteX75" fmla="*/ 500913 w 1859450"/>
                <a:gd name="connsiteY75" fmla="*/ 245693 h 860581"/>
                <a:gd name="connsiteX76" fmla="*/ 538861 w 1859450"/>
                <a:gd name="connsiteY76" fmla="*/ 195095 h 860581"/>
                <a:gd name="connsiteX77" fmla="*/ 584399 w 1859450"/>
                <a:gd name="connsiteY77" fmla="*/ 187506 h 860581"/>
                <a:gd name="connsiteX78" fmla="*/ 612227 w 1859450"/>
                <a:gd name="connsiteY78" fmla="*/ 220394 h 860581"/>
                <a:gd name="connsiteX79" fmla="*/ 652705 w 1859450"/>
                <a:gd name="connsiteY79" fmla="*/ 200155 h 860581"/>
                <a:gd name="connsiteX80" fmla="*/ 685593 w 1859450"/>
                <a:gd name="connsiteY80" fmla="*/ 212804 h 860581"/>
                <a:gd name="connsiteX81" fmla="*/ 721011 w 1859450"/>
                <a:gd name="connsiteY81" fmla="*/ 207745 h 860581"/>
                <a:gd name="connsiteX82" fmla="*/ 733661 w 1859450"/>
                <a:gd name="connsiteY82" fmla="*/ 187506 h 860581"/>
                <a:gd name="connsiteX83" fmla="*/ 761489 w 1859450"/>
                <a:gd name="connsiteY83" fmla="*/ 210275 h 860581"/>
                <a:gd name="connsiteX84" fmla="*/ 774138 w 1859450"/>
                <a:gd name="connsiteY84" fmla="*/ 248222 h 860581"/>
                <a:gd name="connsiteX85" fmla="*/ 794377 w 1859450"/>
                <a:gd name="connsiteY85" fmla="*/ 276051 h 860581"/>
                <a:gd name="connsiteX86" fmla="*/ 844975 w 1859450"/>
                <a:gd name="connsiteY86" fmla="*/ 273521 h 860581"/>
                <a:gd name="connsiteX87" fmla="*/ 855094 w 1859450"/>
                <a:gd name="connsiteY87" fmla="*/ 258342 h 860581"/>
                <a:gd name="connsiteX88" fmla="*/ 877863 w 1859450"/>
                <a:gd name="connsiteY88" fmla="*/ 276051 h 860581"/>
                <a:gd name="connsiteX89" fmla="*/ 877863 w 1859450"/>
                <a:gd name="connsiteY89" fmla="*/ 283641 h 860581"/>
                <a:gd name="connsiteX90" fmla="*/ 913281 w 1859450"/>
                <a:gd name="connsiteY90" fmla="*/ 308939 h 860581"/>
                <a:gd name="connsiteX91" fmla="*/ 943639 w 1859450"/>
                <a:gd name="connsiteY91" fmla="*/ 306409 h 860581"/>
                <a:gd name="connsiteX92" fmla="*/ 961348 w 1859450"/>
                <a:gd name="connsiteY92" fmla="*/ 283641 h 860581"/>
                <a:gd name="connsiteX93" fmla="*/ 989177 w 1859450"/>
                <a:gd name="connsiteY93" fmla="*/ 283641 h 860581"/>
                <a:gd name="connsiteX94" fmla="*/ 1032185 w 1859450"/>
                <a:gd name="connsiteY94" fmla="*/ 296290 h 860581"/>
                <a:gd name="connsiteX95" fmla="*/ 1108081 w 1859450"/>
                <a:gd name="connsiteY95" fmla="*/ 217864 h 860581"/>
                <a:gd name="connsiteX96" fmla="*/ 1070133 w 1859450"/>
                <a:gd name="connsiteY96" fmla="*/ 182446 h 860581"/>
                <a:gd name="connsiteX97" fmla="*/ 1075192 w 1859450"/>
                <a:gd name="connsiteY97" fmla="*/ 162207 h 860581"/>
                <a:gd name="connsiteX98" fmla="*/ 1085312 w 1859450"/>
                <a:gd name="connsiteY98" fmla="*/ 78722 h 860581"/>
                <a:gd name="connsiteX99" fmla="*/ 1087842 w 1859450"/>
                <a:gd name="connsiteY99" fmla="*/ 58483 h 860581"/>
                <a:gd name="connsiteX100" fmla="*/ 1082782 w 1859450"/>
                <a:gd name="connsiteY100" fmla="*/ 2826 h 860581"/>
                <a:gd name="connsiteX0" fmla="*/ 1084086 w 1859450"/>
                <a:gd name="connsiteY0" fmla="*/ 0 h 936984"/>
                <a:gd name="connsiteX1" fmla="*/ 1146029 w 1859450"/>
                <a:gd name="connsiteY1" fmla="*/ 33184 h 936984"/>
                <a:gd name="connsiteX2" fmla="*/ 1189036 w 1859450"/>
                <a:gd name="connsiteY2" fmla="*/ 30654 h 936984"/>
                <a:gd name="connsiteX3" fmla="*/ 1219395 w 1859450"/>
                <a:gd name="connsiteY3" fmla="*/ 296 h 936984"/>
                <a:gd name="connsiteX4" fmla="*/ 1234574 w 1859450"/>
                <a:gd name="connsiteY4" fmla="*/ 30654 h 936984"/>
                <a:gd name="connsiteX5" fmla="*/ 1292761 w 1859450"/>
                <a:gd name="connsiteY5" fmla="*/ 35714 h 936984"/>
                <a:gd name="connsiteX6" fmla="*/ 1282641 w 1859450"/>
                <a:gd name="connsiteY6" fmla="*/ 61012 h 936984"/>
                <a:gd name="connsiteX7" fmla="*/ 1287701 w 1859450"/>
                <a:gd name="connsiteY7" fmla="*/ 83781 h 936984"/>
                <a:gd name="connsiteX8" fmla="*/ 1320589 w 1859450"/>
                <a:gd name="connsiteY8" fmla="*/ 96431 h 936984"/>
                <a:gd name="connsiteX9" fmla="*/ 1388895 w 1859450"/>
                <a:gd name="connsiteY9" fmla="*/ 83781 h 936984"/>
                <a:gd name="connsiteX10" fmla="*/ 1505269 w 1859450"/>
                <a:gd name="connsiteY10" fmla="*/ 111610 h 936984"/>
                <a:gd name="connsiteX11" fmla="*/ 1505269 w 1859450"/>
                <a:gd name="connsiteY11" fmla="*/ 139438 h 936984"/>
                <a:gd name="connsiteX12" fmla="*/ 1505269 w 1859450"/>
                <a:gd name="connsiteY12" fmla="*/ 159677 h 936984"/>
                <a:gd name="connsiteX13" fmla="*/ 1497680 w 1859450"/>
                <a:gd name="connsiteY13" fmla="*/ 215334 h 936984"/>
                <a:gd name="connsiteX14" fmla="*/ 1530568 w 1859450"/>
                <a:gd name="connsiteY14" fmla="*/ 230513 h 936984"/>
                <a:gd name="connsiteX15" fmla="*/ 1533098 w 1859450"/>
                <a:gd name="connsiteY15" fmla="*/ 253282 h 936984"/>
                <a:gd name="connsiteX16" fmla="*/ 1558396 w 1859450"/>
                <a:gd name="connsiteY16" fmla="*/ 253282 h 936984"/>
                <a:gd name="connsiteX17" fmla="*/ 1611524 w 1859450"/>
                <a:gd name="connsiteY17" fmla="*/ 260872 h 936984"/>
                <a:gd name="connsiteX18" fmla="*/ 1601404 w 1859450"/>
                <a:gd name="connsiteY18" fmla="*/ 230513 h 936984"/>
                <a:gd name="connsiteX19" fmla="*/ 1672240 w 1859450"/>
                <a:gd name="connsiteY19" fmla="*/ 230513 h 936984"/>
                <a:gd name="connsiteX20" fmla="*/ 1677300 w 1859450"/>
                <a:gd name="connsiteY20" fmla="*/ 164737 h 936984"/>
                <a:gd name="connsiteX21" fmla="*/ 1677300 w 1859450"/>
                <a:gd name="connsiteY21" fmla="*/ 119199 h 936984"/>
                <a:gd name="connsiteX22" fmla="*/ 1697539 w 1859450"/>
                <a:gd name="connsiteY22" fmla="*/ 101490 h 936984"/>
                <a:gd name="connsiteX23" fmla="*/ 1749155 w 1859450"/>
                <a:gd name="connsiteY23" fmla="*/ 103948 h 936984"/>
                <a:gd name="connsiteX24" fmla="*/ 1749823 w 1859450"/>
                <a:gd name="connsiteY24" fmla="*/ 104442 h 936984"/>
                <a:gd name="connsiteX25" fmla="*/ 1751930 w 1859450"/>
                <a:gd name="connsiteY25" fmla="*/ 142390 h 936984"/>
                <a:gd name="connsiteX26" fmla="*/ 1804636 w 1859450"/>
                <a:gd name="connsiteY26" fmla="*/ 199312 h 936984"/>
                <a:gd name="connsiteX27" fmla="*/ 1804636 w 1859450"/>
                <a:gd name="connsiteY27" fmla="*/ 264667 h 936984"/>
                <a:gd name="connsiteX28" fmla="*/ 1829935 w 1859450"/>
                <a:gd name="connsiteY28" fmla="*/ 289965 h 936984"/>
                <a:gd name="connsiteX29" fmla="*/ 1827826 w 1859450"/>
                <a:gd name="connsiteY29" fmla="*/ 374294 h 936984"/>
                <a:gd name="connsiteX30" fmla="*/ 1838368 w 1859450"/>
                <a:gd name="connsiteY30" fmla="*/ 397484 h 936984"/>
                <a:gd name="connsiteX31" fmla="*/ 1838368 w 1859450"/>
                <a:gd name="connsiteY31" fmla="*/ 416458 h 936984"/>
                <a:gd name="connsiteX32" fmla="*/ 1844692 w 1859450"/>
                <a:gd name="connsiteY32" fmla="*/ 435432 h 936984"/>
                <a:gd name="connsiteX33" fmla="*/ 1846801 w 1859450"/>
                <a:gd name="connsiteY33" fmla="*/ 528194 h 936984"/>
                <a:gd name="connsiteX34" fmla="*/ 1851017 w 1859450"/>
                <a:gd name="connsiteY34" fmla="*/ 557709 h 936984"/>
                <a:gd name="connsiteX35" fmla="*/ 1859450 w 1859450"/>
                <a:gd name="connsiteY35" fmla="*/ 601982 h 936984"/>
                <a:gd name="connsiteX36" fmla="*/ 1857343 w 1859450"/>
                <a:gd name="connsiteY36" fmla="*/ 648363 h 936984"/>
                <a:gd name="connsiteX37" fmla="*/ 1853125 w 1859450"/>
                <a:gd name="connsiteY37" fmla="*/ 675770 h 936984"/>
                <a:gd name="connsiteX38" fmla="*/ 1851017 w 1859450"/>
                <a:gd name="connsiteY38" fmla="*/ 709501 h 936984"/>
                <a:gd name="connsiteX39" fmla="*/ 1853125 w 1859450"/>
                <a:gd name="connsiteY39" fmla="*/ 728475 h 936984"/>
                <a:gd name="connsiteX40" fmla="*/ 1853125 w 1859450"/>
                <a:gd name="connsiteY40" fmla="*/ 751666 h 936984"/>
                <a:gd name="connsiteX41" fmla="*/ 1851017 w 1859450"/>
                <a:gd name="connsiteY41" fmla="*/ 770640 h 936984"/>
                <a:gd name="connsiteX42" fmla="*/ 1855234 w 1859450"/>
                <a:gd name="connsiteY42" fmla="*/ 785397 h 936984"/>
                <a:gd name="connsiteX43" fmla="*/ 1844692 w 1859450"/>
                <a:gd name="connsiteY43" fmla="*/ 827561 h 936984"/>
                <a:gd name="connsiteX44" fmla="*/ 1851017 w 1859450"/>
                <a:gd name="connsiteY44" fmla="*/ 840211 h 936984"/>
                <a:gd name="connsiteX45" fmla="*/ 1844227 w 1859450"/>
                <a:gd name="connsiteY45" fmla="*/ 860581 h 936984"/>
                <a:gd name="connsiteX46" fmla="*/ 747518 w 1859450"/>
                <a:gd name="connsiteY46" fmla="*/ 936984 h 936984"/>
                <a:gd name="connsiteX47" fmla="*/ 15932 w 1859450"/>
                <a:gd name="connsiteY47" fmla="*/ 860581 h 936984"/>
                <a:gd name="connsiteX48" fmla="*/ 20239 w 1859450"/>
                <a:gd name="connsiteY48" fmla="*/ 827561 h 936984"/>
                <a:gd name="connsiteX49" fmla="*/ 30358 w 1859450"/>
                <a:gd name="connsiteY49" fmla="*/ 776964 h 936984"/>
                <a:gd name="connsiteX50" fmla="*/ 27829 w 1859450"/>
                <a:gd name="connsiteY50" fmla="*/ 754195 h 936984"/>
                <a:gd name="connsiteX51" fmla="*/ 12649 w 1859450"/>
                <a:gd name="connsiteY51" fmla="*/ 749136 h 936984"/>
                <a:gd name="connsiteX52" fmla="*/ 0 w 1859450"/>
                <a:gd name="connsiteY52" fmla="*/ 726367 h 936984"/>
                <a:gd name="connsiteX53" fmla="*/ 10120 w 1859450"/>
                <a:gd name="connsiteY53" fmla="*/ 683359 h 936984"/>
                <a:gd name="connsiteX54" fmla="*/ 30358 w 1859450"/>
                <a:gd name="connsiteY54" fmla="*/ 675770 h 936984"/>
                <a:gd name="connsiteX55" fmla="*/ 141672 w 1859450"/>
                <a:gd name="connsiteY55" fmla="*/ 660590 h 936984"/>
                <a:gd name="connsiteX56" fmla="*/ 164441 w 1859450"/>
                <a:gd name="connsiteY56" fmla="*/ 655531 h 936984"/>
                <a:gd name="connsiteX57" fmla="*/ 189740 w 1859450"/>
                <a:gd name="connsiteY57" fmla="*/ 660590 h 936984"/>
                <a:gd name="connsiteX58" fmla="*/ 204919 w 1859450"/>
                <a:gd name="connsiteY58" fmla="*/ 647941 h 936984"/>
                <a:gd name="connsiteX59" fmla="*/ 209979 w 1859450"/>
                <a:gd name="connsiteY59" fmla="*/ 597344 h 936984"/>
                <a:gd name="connsiteX60" fmla="*/ 252986 w 1859450"/>
                <a:gd name="connsiteY60" fmla="*/ 589754 h 936984"/>
                <a:gd name="connsiteX61" fmla="*/ 275755 w 1859450"/>
                <a:gd name="connsiteY61" fmla="*/ 612523 h 936984"/>
                <a:gd name="connsiteX62" fmla="*/ 295994 w 1859450"/>
                <a:gd name="connsiteY62" fmla="*/ 594814 h 936984"/>
                <a:gd name="connsiteX63" fmla="*/ 344062 w 1859450"/>
                <a:gd name="connsiteY63" fmla="*/ 592284 h 936984"/>
                <a:gd name="connsiteX64" fmla="*/ 371890 w 1859450"/>
                <a:gd name="connsiteY64" fmla="*/ 612523 h 936984"/>
                <a:gd name="connsiteX65" fmla="*/ 387069 w 1859450"/>
                <a:gd name="connsiteY65" fmla="*/ 582165 h 936984"/>
                <a:gd name="connsiteX66" fmla="*/ 376950 w 1859450"/>
                <a:gd name="connsiteY66" fmla="*/ 561926 h 936984"/>
                <a:gd name="connsiteX67" fmla="*/ 369360 w 1859450"/>
                <a:gd name="connsiteY67" fmla="*/ 536627 h 936984"/>
                <a:gd name="connsiteX68" fmla="*/ 356711 w 1859450"/>
                <a:gd name="connsiteY68" fmla="*/ 488560 h 936984"/>
                <a:gd name="connsiteX69" fmla="*/ 351651 w 1859450"/>
                <a:gd name="connsiteY69" fmla="*/ 473380 h 936984"/>
                <a:gd name="connsiteX70" fmla="*/ 356711 w 1859450"/>
                <a:gd name="connsiteY70" fmla="*/ 420253 h 936984"/>
                <a:gd name="connsiteX71" fmla="*/ 382010 w 1859450"/>
                <a:gd name="connsiteY71" fmla="*/ 412664 h 936984"/>
                <a:gd name="connsiteX72" fmla="*/ 417428 w 1859450"/>
                <a:gd name="connsiteY72" fmla="*/ 364596 h 936984"/>
                <a:gd name="connsiteX73" fmla="*/ 417428 w 1859450"/>
                <a:gd name="connsiteY73" fmla="*/ 344357 h 936984"/>
                <a:gd name="connsiteX74" fmla="*/ 460435 w 1859450"/>
                <a:gd name="connsiteY74" fmla="*/ 306409 h 936984"/>
                <a:gd name="connsiteX75" fmla="*/ 457905 w 1859450"/>
                <a:gd name="connsiteY75" fmla="*/ 278581 h 936984"/>
                <a:gd name="connsiteX76" fmla="*/ 500913 w 1859450"/>
                <a:gd name="connsiteY76" fmla="*/ 245693 h 936984"/>
                <a:gd name="connsiteX77" fmla="*/ 538861 w 1859450"/>
                <a:gd name="connsiteY77" fmla="*/ 195095 h 936984"/>
                <a:gd name="connsiteX78" fmla="*/ 584399 w 1859450"/>
                <a:gd name="connsiteY78" fmla="*/ 187506 h 936984"/>
                <a:gd name="connsiteX79" fmla="*/ 612227 w 1859450"/>
                <a:gd name="connsiteY79" fmla="*/ 220394 h 936984"/>
                <a:gd name="connsiteX80" fmla="*/ 652705 w 1859450"/>
                <a:gd name="connsiteY80" fmla="*/ 200155 h 936984"/>
                <a:gd name="connsiteX81" fmla="*/ 685593 w 1859450"/>
                <a:gd name="connsiteY81" fmla="*/ 212804 h 936984"/>
                <a:gd name="connsiteX82" fmla="*/ 721011 w 1859450"/>
                <a:gd name="connsiteY82" fmla="*/ 207745 h 936984"/>
                <a:gd name="connsiteX83" fmla="*/ 733661 w 1859450"/>
                <a:gd name="connsiteY83" fmla="*/ 187506 h 936984"/>
                <a:gd name="connsiteX84" fmla="*/ 761489 w 1859450"/>
                <a:gd name="connsiteY84" fmla="*/ 210275 h 936984"/>
                <a:gd name="connsiteX85" fmla="*/ 774138 w 1859450"/>
                <a:gd name="connsiteY85" fmla="*/ 248222 h 936984"/>
                <a:gd name="connsiteX86" fmla="*/ 794377 w 1859450"/>
                <a:gd name="connsiteY86" fmla="*/ 276051 h 936984"/>
                <a:gd name="connsiteX87" fmla="*/ 844975 w 1859450"/>
                <a:gd name="connsiteY87" fmla="*/ 273521 h 936984"/>
                <a:gd name="connsiteX88" fmla="*/ 855094 w 1859450"/>
                <a:gd name="connsiteY88" fmla="*/ 258342 h 936984"/>
                <a:gd name="connsiteX89" fmla="*/ 877863 w 1859450"/>
                <a:gd name="connsiteY89" fmla="*/ 276051 h 936984"/>
                <a:gd name="connsiteX90" fmla="*/ 877863 w 1859450"/>
                <a:gd name="connsiteY90" fmla="*/ 283641 h 936984"/>
                <a:gd name="connsiteX91" fmla="*/ 913281 w 1859450"/>
                <a:gd name="connsiteY91" fmla="*/ 308939 h 936984"/>
                <a:gd name="connsiteX92" fmla="*/ 943639 w 1859450"/>
                <a:gd name="connsiteY92" fmla="*/ 306409 h 936984"/>
                <a:gd name="connsiteX93" fmla="*/ 961348 w 1859450"/>
                <a:gd name="connsiteY93" fmla="*/ 283641 h 936984"/>
                <a:gd name="connsiteX94" fmla="*/ 989177 w 1859450"/>
                <a:gd name="connsiteY94" fmla="*/ 283641 h 936984"/>
                <a:gd name="connsiteX95" fmla="*/ 1032185 w 1859450"/>
                <a:gd name="connsiteY95" fmla="*/ 296290 h 936984"/>
                <a:gd name="connsiteX96" fmla="*/ 1108081 w 1859450"/>
                <a:gd name="connsiteY96" fmla="*/ 217864 h 936984"/>
                <a:gd name="connsiteX97" fmla="*/ 1070133 w 1859450"/>
                <a:gd name="connsiteY97" fmla="*/ 182446 h 936984"/>
                <a:gd name="connsiteX98" fmla="*/ 1075192 w 1859450"/>
                <a:gd name="connsiteY98" fmla="*/ 162207 h 936984"/>
                <a:gd name="connsiteX99" fmla="*/ 1085312 w 1859450"/>
                <a:gd name="connsiteY99" fmla="*/ 78722 h 936984"/>
                <a:gd name="connsiteX100" fmla="*/ 1087842 w 1859450"/>
                <a:gd name="connsiteY100" fmla="*/ 58483 h 936984"/>
                <a:gd name="connsiteX101" fmla="*/ 1082782 w 1859450"/>
                <a:gd name="connsiteY101" fmla="*/ 2826 h 936984"/>
                <a:gd name="connsiteX102" fmla="*/ 1084086 w 1859450"/>
                <a:gd name="connsiteY102" fmla="*/ 0 h 936984"/>
                <a:gd name="connsiteX0" fmla="*/ 747518 w 1859450"/>
                <a:gd name="connsiteY0" fmla="*/ 936984 h 1028424"/>
                <a:gd name="connsiteX1" fmla="*/ 15932 w 1859450"/>
                <a:gd name="connsiteY1" fmla="*/ 860581 h 1028424"/>
                <a:gd name="connsiteX2" fmla="*/ 20239 w 1859450"/>
                <a:gd name="connsiteY2" fmla="*/ 827561 h 1028424"/>
                <a:gd name="connsiteX3" fmla="*/ 30358 w 1859450"/>
                <a:gd name="connsiteY3" fmla="*/ 776964 h 1028424"/>
                <a:gd name="connsiteX4" fmla="*/ 27829 w 1859450"/>
                <a:gd name="connsiteY4" fmla="*/ 754195 h 1028424"/>
                <a:gd name="connsiteX5" fmla="*/ 12649 w 1859450"/>
                <a:gd name="connsiteY5" fmla="*/ 749136 h 1028424"/>
                <a:gd name="connsiteX6" fmla="*/ 0 w 1859450"/>
                <a:gd name="connsiteY6" fmla="*/ 726367 h 1028424"/>
                <a:gd name="connsiteX7" fmla="*/ 10120 w 1859450"/>
                <a:gd name="connsiteY7" fmla="*/ 683359 h 1028424"/>
                <a:gd name="connsiteX8" fmla="*/ 30358 w 1859450"/>
                <a:gd name="connsiteY8" fmla="*/ 675770 h 1028424"/>
                <a:gd name="connsiteX9" fmla="*/ 141672 w 1859450"/>
                <a:gd name="connsiteY9" fmla="*/ 660590 h 1028424"/>
                <a:gd name="connsiteX10" fmla="*/ 164441 w 1859450"/>
                <a:gd name="connsiteY10" fmla="*/ 655531 h 1028424"/>
                <a:gd name="connsiteX11" fmla="*/ 189740 w 1859450"/>
                <a:gd name="connsiteY11" fmla="*/ 660590 h 1028424"/>
                <a:gd name="connsiteX12" fmla="*/ 204919 w 1859450"/>
                <a:gd name="connsiteY12" fmla="*/ 647941 h 1028424"/>
                <a:gd name="connsiteX13" fmla="*/ 209979 w 1859450"/>
                <a:gd name="connsiteY13" fmla="*/ 597344 h 1028424"/>
                <a:gd name="connsiteX14" fmla="*/ 252986 w 1859450"/>
                <a:gd name="connsiteY14" fmla="*/ 589754 h 1028424"/>
                <a:gd name="connsiteX15" fmla="*/ 275755 w 1859450"/>
                <a:gd name="connsiteY15" fmla="*/ 612523 h 1028424"/>
                <a:gd name="connsiteX16" fmla="*/ 295994 w 1859450"/>
                <a:gd name="connsiteY16" fmla="*/ 594814 h 1028424"/>
                <a:gd name="connsiteX17" fmla="*/ 344062 w 1859450"/>
                <a:gd name="connsiteY17" fmla="*/ 592284 h 1028424"/>
                <a:gd name="connsiteX18" fmla="*/ 371890 w 1859450"/>
                <a:gd name="connsiteY18" fmla="*/ 612523 h 1028424"/>
                <a:gd name="connsiteX19" fmla="*/ 387069 w 1859450"/>
                <a:gd name="connsiteY19" fmla="*/ 582165 h 1028424"/>
                <a:gd name="connsiteX20" fmla="*/ 376950 w 1859450"/>
                <a:gd name="connsiteY20" fmla="*/ 561926 h 1028424"/>
                <a:gd name="connsiteX21" fmla="*/ 369360 w 1859450"/>
                <a:gd name="connsiteY21" fmla="*/ 536627 h 1028424"/>
                <a:gd name="connsiteX22" fmla="*/ 356711 w 1859450"/>
                <a:gd name="connsiteY22" fmla="*/ 488560 h 1028424"/>
                <a:gd name="connsiteX23" fmla="*/ 351651 w 1859450"/>
                <a:gd name="connsiteY23" fmla="*/ 473380 h 1028424"/>
                <a:gd name="connsiteX24" fmla="*/ 356711 w 1859450"/>
                <a:gd name="connsiteY24" fmla="*/ 420253 h 1028424"/>
                <a:gd name="connsiteX25" fmla="*/ 382010 w 1859450"/>
                <a:gd name="connsiteY25" fmla="*/ 412664 h 1028424"/>
                <a:gd name="connsiteX26" fmla="*/ 417428 w 1859450"/>
                <a:gd name="connsiteY26" fmla="*/ 364596 h 1028424"/>
                <a:gd name="connsiteX27" fmla="*/ 417428 w 1859450"/>
                <a:gd name="connsiteY27" fmla="*/ 344357 h 1028424"/>
                <a:gd name="connsiteX28" fmla="*/ 460435 w 1859450"/>
                <a:gd name="connsiteY28" fmla="*/ 306409 h 1028424"/>
                <a:gd name="connsiteX29" fmla="*/ 457905 w 1859450"/>
                <a:gd name="connsiteY29" fmla="*/ 278581 h 1028424"/>
                <a:gd name="connsiteX30" fmla="*/ 500913 w 1859450"/>
                <a:gd name="connsiteY30" fmla="*/ 245693 h 1028424"/>
                <a:gd name="connsiteX31" fmla="*/ 538861 w 1859450"/>
                <a:gd name="connsiteY31" fmla="*/ 195095 h 1028424"/>
                <a:gd name="connsiteX32" fmla="*/ 584399 w 1859450"/>
                <a:gd name="connsiteY32" fmla="*/ 187506 h 1028424"/>
                <a:gd name="connsiteX33" fmla="*/ 612227 w 1859450"/>
                <a:gd name="connsiteY33" fmla="*/ 220394 h 1028424"/>
                <a:gd name="connsiteX34" fmla="*/ 652705 w 1859450"/>
                <a:gd name="connsiteY34" fmla="*/ 200155 h 1028424"/>
                <a:gd name="connsiteX35" fmla="*/ 685593 w 1859450"/>
                <a:gd name="connsiteY35" fmla="*/ 212804 h 1028424"/>
                <a:gd name="connsiteX36" fmla="*/ 721011 w 1859450"/>
                <a:gd name="connsiteY36" fmla="*/ 207745 h 1028424"/>
                <a:gd name="connsiteX37" fmla="*/ 733661 w 1859450"/>
                <a:gd name="connsiteY37" fmla="*/ 187506 h 1028424"/>
                <a:gd name="connsiteX38" fmla="*/ 761489 w 1859450"/>
                <a:gd name="connsiteY38" fmla="*/ 210275 h 1028424"/>
                <a:gd name="connsiteX39" fmla="*/ 774138 w 1859450"/>
                <a:gd name="connsiteY39" fmla="*/ 248222 h 1028424"/>
                <a:gd name="connsiteX40" fmla="*/ 794377 w 1859450"/>
                <a:gd name="connsiteY40" fmla="*/ 276051 h 1028424"/>
                <a:gd name="connsiteX41" fmla="*/ 844975 w 1859450"/>
                <a:gd name="connsiteY41" fmla="*/ 273521 h 1028424"/>
                <a:gd name="connsiteX42" fmla="*/ 855094 w 1859450"/>
                <a:gd name="connsiteY42" fmla="*/ 258342 h 1028424"/>
                <a:gd name="connsiteX43" fmla="*/ 877863 w 1859450"/>
                <a:gd name="connsiteY43" fmla="*/ 276051 h 1028424"/>
                <a:gd name="connsiteX44" fmla="*/ 877863 w 1859450"/>
                <a:gd name="connsiteY44" fmla="*/ 283641 h 1028424"/>
                <a:gd name="connsiteX45" fmla="*/ 913281 w 1859450"/>
                <a:gd name="connsiteY45" fmla="*/ 308939 h 1028424"/>
                <a:gd name="connsiteX46" fmla="*/ 943639 w 1859450"/>
                <a:gd name="connsiteY46" fmla="*/ 306409 h 1028424"/>
                <a:gd name="connsiteX47" fmla="*/ 961348 w 1859450"/>
                <a:gd name="connsiteY47" fmla="*/ 283641 h 1028424"/>
                <a:gd name="connsiteX48" fmla="*/ 989177 w 1859450"/>
                <a:gd name="connsiteY48" fmla="*/ 283641 h 1028424"/>
                <a:gd name="connsiteX49" fmla="*/ 1032185 w 1859450"/>
                <a:gd name="connsiteY49" fmla="*/ 296290 h 1028424"/>
                <a:gd name="connsiteX50" fmla="*/ 1108081 w 1859450"/>
                <a:gd name="connsiteY50" fmla="*/ 217864 h 1028424"/>
                <a:gd name="connsiteX51" fmla="*/ 1070133 w 1859450"/>
                <a:gd name="connsiteY51" fmla="*/ 182446 h 1028424"/>
                <a:gd name="connsiteX52" fmla="*/ 1075192 w 1859450"/>
                <a:gd name="connsiteY52" fmla="*/ 162207 h 1028424"/>
                <a:gd name="connsiteX53" fmla="*/ 1085312 w 1859450"/>
                <a:gd name="connsiteY53" fmla="*/ 78722 h 1028424"/>
                <a:gd name="connsiteX54" fmla="*/ 1087842 w 1859450"/>
                <a:gd name="connsiteY54" fmla="*/ 58483 h 1028424"/>
                <a:gd name="connsiteX55" fmla="*/ 1082782 w 1859450"/>
                <a:gd name="connsiteY55" fmla="*/ 2826 h 1028424"/>
                <a:gd name="connsiteX56" fmla="*/ 1084086 w 1859450"/>
                <a:gd name="connsiteY56" fmla="*/ 0 h 1028424"/>
                <a:gd name="connsiteX57" fmla="*/ 1146029 w 1859450"/>
                <a:gd name="connsiteY57" fmla="*/ 33184 h 1028424"/>
                <a:gd name="connsiteX58" fmla="*/ 1189036 w 1859450"/>
                <a:gd name="connsiteY58" fmla="*/ 30654 h 1028424"/>
                <a:gd name="connsiteX59" fmla="*/ 1219395 w 1859450"/>
                <a:gd name="connsiteY59" fmla="*/ 296 h 1028424"/>
                <a:gd name="connsiteX60" fmla="*/ 1234574 w 1859450"/>
                <a:gd name="connsiteY60" fmla="*/ 30654 h 1028424"/>
                <a:gd name="connsiteX61" fmla="*/ 1292761 w 1859450"/>
                <a:gd name="connsiteY61" fmla="*/ 35714 h 1028424"/>
                <a:gd name="connsiteX62" fmla="*/ 1282641 w 1859450"/>
                <a:gd name="connsiteY62" fmla="*/ 61012 h 1028424"/>
                <a:gd name="connsiteX63" fmla="*/ 1287701 w 1859450"/>
                <a:gd name="connsiteY63" fmla="*/ 83781 h 1028424"/>
                <a:gd name="connsiteX64" fmla="*/ 1320589 w 1859450"/>
                <a:gd name="connsiteY64" fmla="*/ 96431 h 1028424"/>
                <a:gd name="connsiteX65" fmla="*/ 1388895 w 1859450"/>
                <a:gd name="connsiteY65" fmla="*/ 83781 h 1028424"/>
                <a:gd name="connsiteX66" fmla="*/ 1505269 w 1859450"/>
                <a:gd name="connsiteY66" fmla="*/ 111610 h 1028424"/>
                <a:gd name="connsiteX67" fmla="*/ 1505269 w 1859450"/>
                <a:gd name="connsiteY67" fmla="*/ 139438 h 1028424"/>
                <a:gd name="connsiteX68" fmla="*/ 1505269 w 1859450"/>
                <a:gd name="connsiteY68" fmla="*/ 159677 h 1028424"/>
                <a:gd name="connsiteX69" fmla="*/ 1497680 w 1859450"/>
                <a:gd name="connsiteY69" fmla="*/ 215334 h 1028424"/>
                <a:gd name="connsiteX70" fmla="*/ 1530568 w 1859450"/>
                <a:gd name="connsiteY70" fmla="*/ 230513 h 1028424"/>
                <a:gd name="connsiteX71" fmla="*/ 1533098 w 1859450"/>
                <a:gd name="connsiteY71" fmla="*/ 253282 h 1028424"/>
                <a:gd name="connsiteX72" fmla="*/ 1558396 w 1859450"/>
                <a:gd name="connsiteY72" fmla="*/ 253282 h 1028424"/>
                <a:gd name="connsiteX73" fmla="*/ 1611524 w 1859450"/>
                <a:gd name="connsiteY73" fmla="*/ 260872 h 1028424"/>
                <a:gd name="connsiteX74" fmla="*/ 1601404 w 1859450"/>
                <a:gd name="connsiteY74" fmla="*/ 230513 h 1028424"/>
                <a:gd name="connsiteX75" fmla="*/ 1672240 w 1859450"/>
                <a:gd name="connsiteY75" fmla="*/ 230513 h 1028424"/>
                <a:gd name="connsiteX76" fmla="*/ 1677300 w 1859450"/>
                <a:gd name="connsiteY76" fmla="*/ 164737 h 1028424"/>
                <a:gd name="connsiteX77" fmla="*/ 1677300 w 1859450"/>
                <a:gd name="connsiteY77" fmla="*/ 119199 h 1028424"/>
                <a:gd name="connsiteX78" fmla="*/ 1697539 w 1859450"/>
                <a:gd name="connsiteY78" fmla="*/ 101490 h 1028424"/>
                <a:gd name="connsiteX79" fmla="*/ 1749155 w 1859450"/>
                <a:gd name="connsiteY79" fmla="*/ 103948 h 1028424"/>
                <a:gd name="connsiteX80" fmla="*/ 1749823 w 1859450"/>
                <a:gd name="connsiteY80" fmla="*/ 104442 h 1028424"/>
                <a:gd name="connsiteX81" fmla="*/ 1751930 w 1859450"/>
                <a:gd name="connsiteY81" fmla="*/ 142390 h 1028424"/>
                <a:gd name="connsiteX82" fmla="*/ 1804636 w 1859450"/>
                <a:gd name="connsiteY82" fmla="*/ 199312 h 1028424"/>
                <a:gd name="connsiteX83" fmla="*/ 1804636 w 1859450"/>
                <a:gd name="connsiteY83" fmla="*/ 264667 h 1028424"/>
                <a:gd name="connsiteX84" fmla="*/ 1829935 w 1859450"/>
                <a:gd name="connsiteY84" fmla="*/ 289965 h 1028424"/>
                <a:gd name="connsiteX85" fmla="*/ 1827826 w 1859450"/>
                <a:gd name="connsiteY85" fmla="*/ 374294 h 1028424"/>
                <a:gd name="connsiteX86" fmla="*/ 1838368 w 1859450"/>
                <a:gd name="connsiteY86" fmla="*/ 397484 h 1028424"/>
                <a:gd name="connsiteX87" fmla="*/ 1838368 w 1859450"/>
                <a:gd name="connsiteY87" fmla="*/ 416458 h 1028424"/>
                <a:gd name="connsiteX88" fmla="*/ 1844692 w 1859450"/>
                <a:gd name="connsiteY88" fmla="*/ 435432 h 1028424"/>
                <a:gd name="connsiteX89" fmla="*/ 1846801 w 1859450"/>
                <a:gd name="connsiteY89" fmla="*/ 528194 h 1028424"/>
                <a:gd name="connsiteX90" fmla="*/ 1851017 w 1859450"/>
                <a:gd name="connsiteY90" fmla="*/ 557709 h 1028424"/>
                <a:gd name="connsiteX91" fmla="*/ 1859450 w 1859450"/>
                <a:gd name="connsiteY91" fmla="*/ 601982 h 1028424"/>
                <a:gd name="connsiteX92" fmla="*/ 1857343 w 1859450"/>
                <a:gd name="connsiteY92" fmla="*/ 648363 h 1028424"/>
                <a:gd name="connsiteX93" fmla="*/ 1853125 w 1859450"/>
                <a:gd name="connsiteY93" fmla="*/ 675770 h 1028424"/>
                <a:gd name="connsiteX94" fmla="*/ 1851017 w 1859450"/>
                <a:gd name="connsiteY94" fmla="*/ 709501 h 1028424"/>
                <a:gd name="connsiteX95" fmla="*/ 1853125 w 1859450"/>
                <a:gd name="connsiteY95" fmla="*/ 728475 h 1028424"/>
                <a:gd name="connsiteX96" fmla="*/ 1853125 w 1859450"/>
                <a:gd name="connsiteY96" fmla="*/ 751666 h 1028424"/>
                <a:gd name="connsiteX97" fmla="*/ 1851017 w 1859450"/>
                <a:gd name="connsiteY97" fmla="*/ 770640 h 1028424"/>
                <a:gd name="connsiteX98" fmla="*/ 1855234 w 1859450"/>
                <a:gd name="connsiteY98" fmla="*/ 785397 h 1028424"/>
                <a:gd name="connsiteX99" fmla="*/ 1844692 w 1859450"/>
                <a:gd name="connsiteY99" fmla="*/ 827561 h 1028424"/>
                <a:gd name="connsiteX100" fmla="*/ 1851017 w 1859450"/>
                <a:gd name="connsiteY100" fmla="*/ 840211 h 1028424"/>
                <a:gd name="connsiteX101" fmla="*/ 1844227 w 1859450"/>
                <a:gd name="connsiteY101" fmla="*/ 860581 h 1028424"/>
                <a:gd name="connsiteX102" fmla="*/ 838958 w 1859450"/>
                <a:gd name="connsiteY102" fmla="*/ 1028424 h 1028424"/>
                <a:gd name="connsiteX0" fmla="*/ 15932 w 1859450"/>
                <a:gd name="connsiteY0" fmla="*/ 860581 h 1028424"/>
                <a:gd name="connsiteX1" fmla="*/ 20239 w 1859450"/>
                <a:gd name="connsiteY1" fmla="*/ 827561 h 1028424"/>
                <a:gd name="connsiteX2" fmla="*/ 30358 w 1859450"/>
                <a:gd name="connsiteY2" fmla="*/ 776964 h 1028424"/>
                <a:gd name="connsiteX3" fmla="*/ 27829 w 1859450"/>
                <a:gd name="connsiteY3" fmla="*/ 754195 h 1028424"/>
                <a:gd name="connsiteX4" fmla="*/ 12649 w 1859450"/>
                <a:gd name="connsiteY4" fmla="*/ 749136 h 1028424"/>
                <a:gd name="connsiteX5" fmla="*/ 0 w 1859450"/>
                <a:gd name="connsiteY5" fmla="*/ 726367 h 1028424"/>
                <a:gd name="connsiteX6" fmla="*/ 10120 w 1859450"/>
                <a:gd name="connsiteY6" fmla="*/ 683359 h 1028424"/>
                <a:gd name="connsiteX7" fmla="*/ 30358 w 1859450"/>
                <a:gd name="connsiteY7" fmla="*/ 675770 h 1028424"/>
                <a:gd name="connsiteX8" fmla="*/ 141672 w 1859450"/>
                <a:gd name="connsiteY8" fmla="*/ 660590 h 1028424"/>
                <a:gd name="connsiteX9" fmla="*/ 164441 w 1859450"/>
                <a:gd name="connsiteY9" fmla="*/ 655531 h 1028424"/>
                <a:gd name="connsiteX10" fmla="*/ 189740 w 1859450"/>
                <a:gd name="connsiteY10" fmla="*/ 660590 h 1028424"/>
                <a:gd name="connsiteX11" fmla="*/ 204919 w 1859450"/>
                <a:gd name="connsiteY11" fmla="*/ 647941 h 1028424"/>
                <a:gd name="connsiteX12" fmla="*/ 209979 w 1859450"/>
                <a:gd name="connsiteY12" fmla="*/ 597344 h 1028424"/>
                <a:gd name="connsiteX13" fmla="*/ 252986 w 1859450"/>
                <a:gd name="connsiteY13" fmla="*/ 589754 h 1028424"/>
                <a:gd name="connsiteX14" fmla="*/ 275755 w 1859450"/>
                <a:gd name="connsiteY14" fmla="*/ 612523 h 1028424"/>
                <a:gd name="connsiteX15" fmla="*/ 295994 w 1859450"/>
                <a:gd name="connsiteY15" fmla="*/ 594814 h 1028424"/>
                <a:gd name="connsiteX16" fmla="*/ 344062 w 1859450"/>
                <a:gd name="connsiteY16" fmla="*/ 592284 h 1028424"/>
                <a:gd name="connsiteX17" fmla="*/ 371890 w 1859450"/>
                <a:gd name="connsiteY17" fmla="*/ 612523 h 1028424"/>
                <a:gd name="connsiteX18" fmla="*/ 387069 w 1859450"/>
                <a:gd name="connsiteY18" fmla="*/ 582165 h 1028424"/>
                <a:gd name="connsiteX19" fmla="*/ 376950 w 1859450"/>
                <a:gd name="connsiteY19" fmla="*/ 561926 h 1028424"/>
                <a:gd name="connsiteX20" fmla="*/ 369360 w 1859450"/>
                <a:gd name="connsiteY20" fmla="*/ 536627 h 1028424"/>
                <a:gd name="connsiteX21" fmla="*/ 356711 w 1859450"/>
                <a:gd name="connsiteY21" fmla="*/ 488560 h 1028424"/>
                <a:gd name="connsiteX22" fmla="*/ 351651 w 1859450"/>
                <a:gd name="connsiteY22" fmla="*/ 473380 h 1028424"/>
                <a:gd name="connsiteX23" fmla="*/ 356711 w 1859450"/>
                <a:gd name="connsiteY23" fmla="*/ 420253 h 1028424"/>
                <a:gd name="connsiteX24" fmla="*/ 382010 w 1859450"/>
                <a:gd name="connsiteY24" fmla="*/ 412664 h 1028424"/>
                <a:gd name="connsiteX25" fmla="*/ 417428 w 1859450"/>
                <a:gd name="connsiteY25" fmla="*/ 364596 h 1028424"/>
                <a:gd name="connsiteX26" fmla="*/ 417428 w 1859450"/>
                <a:gd name="connsiteY26" fmla="*/ 344357 h 1028424"/>
                <a:gd name="connsiteX27" fmla="*/ 460435 w 1859450"/>
                <a:gd name="connsiteY27" fmla="*/ 306409 h 1028424"/>
                <a:gd name="connsiteX28" fmla="*/ 457905 w 1859450"/>
                <a:gd name="connsiteY28" fmla="*/ 278581 h 1028424"/>
                <a:gd name="connsiteX29" fmla="*/ 500913 w 1859450"/>
                <a:gd name="connsiteY29" fmla="*/ 245693 h 1028424"/>
                <a:gd name="connsiteX30" fmla="*/ 538861 w 1859450"/>
                <a:gd name="connsiteY30" fmla="*/ 195095 h 1028424"/>
                <a:gd name="connsiteX31" fmla="*/ 584399 w 1859450"/>
                <a:gd name="connsiteY31" fmla="*/ 187506 h 1028424"/>
                <a:gd name="connsiteX32" fmla="*/ 612227 w 1859450"/>
                <a:gd name="connsiteY32" fmla="*/ 220394 h 1028424"/>
                <a:gd name="connsiteX33" fmla="*/ 652705 w 1859450"/>
                <a:gd name="connsiteY33" fmla="*/ 200155 h 1028424"/>
                <a:gd name="connsiteX34" fmla="*/ 685593 w 1859450"/>
                <a:gd name="connsiteY34" fmla="*/ 212804 h 1028424"/>
                <a:gd name="connsiteX35" fmla="*/ 721011 w 1859450"/>
                <a:gd name="connsiteY35" fmla="*/ 207745 h 1028424"/>
                <a:gd name="connsiteX36" fmla="*/ 733661 w 1859450"/>
                <a:gd name="connsiteY36" fmla="*/ 187506 h 1028424"/>
                <a:gd name="connsiteX37" fmla="*/ 761489 w 1859450"/>
                <a:gd name="connsiteY37" fmla="*/ 210275 h 1028424"/>
                <a:gd name="connsiteX38" fmla="*/ 774138 w 1859450"/>
                <a:gd name="connsiteY38" fmla="*/ 248222 h 1028424"/>
                <a:gd name="connsiteX39" fmla="*/ 794377 w 1859450"/>
                <a:gd name="connsiteY39" fmla="*/ 276051 h 1028424"/>
                <a:gd name="connsiteX40" fmla="*/ 844975 w 1859450"/>
                <a:gd name="connsiteY40" fmla="*/ 273521 h 1028424"/>
                <a:gd name="connsiteX41" fmla="*/ 855094 w 1859450"/>
                <a:gd name="connsiteY41" fmla="*/ 258342 h 1028424"/>
                <a:gd name="connsiteX42" fmla="*/ 877863 w 1859450"/>
                <a:gd name="connsiteY42" fmla="*/ 276051 h 1028424"/>
                <a:gd name="connsiteX43" fmla="*/ 877863 w 1859450"/>
                <a:gd name="connsiteY43" fmla="*/ 283641 h 1028424"/>
                <a:gd name="connsiteX44" fmla="*/ 913281 w 1859450"/>
                <a:gd name="connsiteY44" fmla="*/ 308939 h 1028424"/>
                <a:gd name="connsiteX45" fmla="*/ 943639 w 1859450"/>
                <a:gd name="connsiteY45" fmla="*/ 306409 h 1028424"/>
                <a:gd name="connsiteX46" fmla="*/ 961348 w 1859450"/>
                <a:gd name="connsiteY46" fmla="*/ 283641 h 1028424"/>
                <a:gd name="connsiteX47" fmla="*/ 989177 w 1859450"/>
                <a:gd name="connsiteY47" fmla="*/ 283641 h 1028424"/>
                <a:gd name="connsiteX48" fmla="*/ 1032185 w 1859450"/>
                <a:gd name="connsiteY48" fmla="*/ 296290 h 1028424"/>
                <a:gd name="connsiteX49" fmla="*/ 1108081 w 1859450"/>
                <a:gd name="connsiteY49" fmla="*/ 217864 h 1028424"/>
                <a:gd name="connsiteX50" fmla="*/ 1070133 w 1859450"/>
                <a:gd name="connsiteY50" fmla="*/ 182446 h 1028424"/>
                <a:gd name="connsiteX51" fmla="*/ 1075192 w 1859450"/>
                <a:gd name="connsiteY51" fmla="*/ 162207 h 1028424"/>
                <a:gd name="connsiteX52" fmla="*/ 1085312 w 1859450"/>
                <a:gd name="connsiteY52" fmla="*/ 78722 h 1028424"/>
                <a:gd name="connsiteX53" fmla="*/ 1087842 w 1859450"/>
                <a:gd name="connsiteY53" fmla="*/ 58483 h 1028424"/>
                <a:gd name="connsiteX54" fmla="*/ 1082782 w 1859450"/>
                <a:gd name="connsiteY54" fmla="*/ 2826 h 1028424"/>
                <a:gd name="connsiteX55" fmla="*/ 1084086 w 1859450"/>
                <a:gd name="connsiteY55" fmla="*/ 0 h 1028424"/>
                <a:gd name="connsiteX56" fmla="*/ 1146029 w 1859450"/>
                <a:gd name="connsiteY56" fmla="*/ 33184 h 1028424"/>
                <a:gd name="connsiteX57" fmla="*/ 1189036 w 1859450"/>
                <a:gd name="connsiteY57" fmla="*/ 30654 h 1028424"/>
                <a:gd name="connsiteX58" fmla="*/ 1219395 w 1859450"/>
                <a:gd name="connsiteY58" fmla="*/ 296 h 1028424"/>
                <a:gd name="connsiteX59" fmla="*/ 1234574 w 1859450"/>
                <a:gd name="connsiteY59" fmla="*/ 30654 h 1028424"/>
                <a:gd name="connsiteX60" fmla="*/ 1292761 w 1859450"/>
                <a:gd name="connsiteY60" fmla="*/ 35714 h 1028424"/>
                <a:gd name="connsiteX61" fmla="*/ 1282641 w 1859450"/>
                <a:gd name="connsiteY61" fmla="*/ 61012 h 1028424"/>
                <a:gd name="connsiteX62" fmla="*/ 1287701 w 1859450"/>
                <a:gd name="connsiteY62" fmla="*/ 83781 h 1028424"/>
                <a:gd name="connsiteX63" fmla="*/ 1320589 w 1859450"/>
                <a:gd name="connsiteY63" fmla="*/ 96431 h 1028424"/>
                <a:gd name="connsiteX64" fmla="*/ 1388895 w 1859450"/>
                <a:gd name="connsiteY64" fmla="*/ 83781 h 1028424"/>
                <a:gd name="connsiteX65" fmla="*/ 1505269 w 1859450"/>
                <a:gd name="connsiteY65" fmla="*/ 111610 h 1028424"/>
                <a:gd name="connsiteX66" fmla="*/ 1505269 w 1859450"/>
                <a:gd name="connsiteY66" fmla="*/ 139438 h 1028424"/>
                <a:gd name="connsiteX67" fmla="*/ 1505269 w 1859450"/>
                <a:gd name="connsiteY67" fmla="*/ 159677 h 1028424"/>
                <a:gd name="connsiteX68" fmla="*/ 1497680 w 1859450"/>
                <a:gd name="connsiteY68" fmla="*/ 215334 h 1028424"/>
                <a:gd name="connsiteX69" fmla="*/ 1530568 w 1859450"/>
                <a:gd name="connsiteY69" fmla="*/ 230513 h 1028424"/>
                <a:gd name="connsiteX70" fmla="*/ 1533098 w 1859450"/>
                <a:gd name="connsiteY70" fmla="*/ 253282 h 1028424"/>
                <a:gd name="connsiteX71" fmla="*/ 1558396 w 1859450"/>
                <a:gd name="connsiteY71" fmla="*/ 253282 h 1028424"/>
                <a:gd name="connsiteX72" fmla="*/ 1611524 w 1859450"/>
                <a:gd name="connsiteY72" fmla="*/ 260872 h 1028424"/>
                <a:gd name="connsiteX73" fmla="*/ 1601404 w 1859450"/>
                <a:gd name="connsiteY73" fmla="*/ 230513 h 1028424"/>
                <a:gd name="connsiteX74" fmla="*/ 1672240 w 1859450"/>
                <a:gd name="connsiteY74" fmla="*/ 230513 h 1028424"/>
                <a:gd name="connsiteX75" fmla="*/ 1677300 w 1859450"/>
                <a:gd name="connsiteY75" fmla="*/ 164737 h 1028424"/>
                <a:gd name="connsiteX76" fmla="*/ 1677300 w 1859450"/>
                <a:gd name="connsiteY76" fmla="*/ 119199 h 1028424"/>
                <a:gd name="connsiteX77" fmla="*/ 1697539 w 1859450"/>
                <a:gd name="connsiteY77" fmla="*/ 101490 h 1028424"/>
                <a:gd name="connsiteX78" fmla="*/ 1749155 w 1859450"/>
                <a:gd name="connsiteY78" fmla="*/ 103948 h 1028424"/>
                <a:gd name="connsiteX79" fmla="*/ 1749823 w 1859450"/>
                <a:gd name="connsiteY79" fmla="*/ 104442 h 1028424"/>
                <a:gd name="connsiteX80" fmla="*/ 1751930 w 1859450"/>
                <a:gd name="connsiteY80" fmla="*/ 142390 h 1028424"/>
                <a:gd name="connsiteX81" fmla="*/ 1804636 w 1859450"/>
                <a:gd name="connsiteY81" fmla="*/ 199312 h 1028424"/>
                <a:gd name="connsiteX82" fmla="*/ 1804636 w 1859450"/>
                <a:gd name="connsiteY82" fmla="*/ 264667 h 1028424"/>
                <a:gd name="connsiteX83" fmla="*/ 1829935 w 1859450"/>
                <a:gd name="connsiteY83" fmla="*/ 289965 h 1028424"/>
                <a:gd name="connsiteX84" fmla="*/ 1827826 w 1859450"/>
                <a:gd name="connsiteY84" fmla="*/ 374294 h 1028424"/>
                <a:gd name="connsiteX85" fmla="*/ 1838368 w 1859450"/>
                <a:gd name="connsiteY85" fmla="*/ 397484 h 1028424"/>
                <a:gd name="connsiteX86" fmla="*/ 1838368 w 1859450"/>
                <a:gd name="connsiteY86" fmla="*/ 416458 h 1028424"/>
                <a:gd name="connsiteX87" fmla="*/ 1844692 w 1859450"/>
                <a:gd name="connsiteY87" fmla="*/ 435432 h 1028424"/>
                <a:gd name="connsiteX88" fmla="*/ 1846801 w 1859450"/>
                <a:gd name="connsiteY88" fmla="*/ 528194 h 1028424"/>
                <a:gd name="connsiteX89" fmla="*/ 1851017 w 1859450"/>
                <a:gd name="connsiteY89" fmla="*/ 557709 h 1028424"/>
                <a:gd name="connsiteX90" fmla="*/ 1859450 w 1859450"/>
                <a:gd name="connsiteY90" fmla="*/ 601982 h 1028424"/>
                <a:gd name="connsiteX91" fmla="*/ 1857343 w 1859450"/>
                <a:gd name="connsiteY91" fmla="*/ 648363 h 1028424"/>
                <a:gd name="connsiteX92" fmla="*/ 1853125 w 1859450"/>
                <a:gd name="connsiteY92" fmla="*/ 675770 h 1028424"/>
                <a:gd name="connsiteX93" fmla="*/ 1851017 w 1859450"/>
                <a:gd name="connsiteY93" fmla="*/ 709501 h 1028424"/>
                <a:gd name="connsiteX94" fmla="*/ 1853125 w 1859450"/>
                <a:gd name="connsiteY94" fmla="*/ 728475 h 1028424"/>
                <a:gd name="connsiteX95" fmla="*/ 1853125 w 1859450"/>
                <a:gd name="connsiteY95" fmla="*/ 751666 h 1028424"/>
                <a:gd name="connsiteX96" fmla="*/ 1851017 w 1859450"/>
                <a:gd name="connsiteY96" fmla="*/ 770640 h 1028424"/>
                <a:gd name="connsiteX97" fmla="*/ 1855234 w 1859450"/>
                <a:gd name="connsiteY97" fmla="*/ 785397 h 1028424"/>
                <a:gd name="connsiteX98" fmla="*/ 1844692 w 1859450"/>
                <a:gd name="connsiteY98" fmla="*/ 827561 h 1028424"/>
                <a:gd name="connsiteX99" fmla="*/ 1851017 w 1859450"/>
                <a:gd name="connsiteY99" fmla="*/ 840211 h 1028424"/>
                <a:gd name="connsiteX100" fmla="*/ 1844227 w 1859450"/>
                <a:gd name="connsiteY100" fmla="*/ 860581 h 1028424"/>
                <a:gd name="connsiteX101" fmla="*/ 838958 w 1859450"/>
                <a:gd name="connsiteY101" fmla="*/ 1028424 h 1028424"/>
                <a:gd name="connsiteX0" fmla="*/ 15932 w 1859450"/>
                <a:gd name="connsiteY0" fmla="*/ 860581 h 860581"/>
                <a:gd name="connsiteX1" fmla="*/ 20239 w 1859450"/>
                <a:gd name="connsiteY1" fmla="*/ 827561 h 860581"/>
                <a:gd name="connsiteX2" fmla="*/ 30358 w 1859450"/>
                <a:gd name="connsiteY2" fmla="*/ 776964 h 860581"/>
                <a:gd name="connsiteX3" fmla="*/ 27829 w 1859450"/>
                <a:gd name="connsiteY3" fmla="*/ 754195 h 860581"/>
                <a:gd name="connsiteX4" fmla="*/ 12649 w 1859450"/>
                <a:gd name="connsiteY4" fmla="*/ 749136 h 860581"/>
                <a:gd name="connsiteX5" fmla="*/ 0 w 1859450"/>
                <a:gd name="connsiteY5" fmla="*/ 726367 h 860581"/>
                <a:gd name="connsiteX6" fmla="*/ 10120 w 1859450"/>
                <a:gd name="connsiteY6" fmla="*/ 683359 h 860581"/>
                <a:gd name="connsiteX7" fmla="*/ 30358 w 1859450"/>
                <a:gd name="connsiteY7" fmla="*/ 675770 h 860581"/>
                <a:gd name="connsiteX8" fmla="*/ 141672 w 1859450"/>
                <a:gd name="connsiteY8" fmla="*/ 660590 h 860581"/>
                <a:gd name="connsiteX9" fmla="*/ 164441 w 1859450"/>
                <a:gd name="connsiteY9" fmla="*/ 655531 h 860581"/>
                <a:gd name="connsiteX10" fmla="*/ 189740 w 1859450"/>
                <a:gd name="connsiteY10" fmla="*/ 660590 h 860581"/>
                <a:gd name="connsiteX11" fmla="*/ 204919 w 1859450"/>
                <a:gd name="connsiteY11" fmla="*/ 647941 h 860581"/>
                <a:gd name="connsiteX12" fmla="*/ 209979 w 1859450"/>
                <a:gd name="connsiteY12" fmla="*/ 597344 h 860581"/>
                <a:gd name="connsiteX13" fmla="*/ 252986 w 1859450"/>
                <a:gd name="connsiteY13" fmla="*/ 589754 h 860581"/>
                <a:gd name="connsiteX14" fmla="*/ 275755 w 1859450"/>
                <a:gd name="connsiteY14" fmla="*/ 612523 h 860581"/>
                <a:gd name="connsiteX15" fmla="*/ 295994 w 1859450"/>
                <a:gd name="connsiteY15" fmla="*/ 594814 h 860581"/>
                <a:gd name="connsiteX16" fmla="*/ 344062 w 1859450"/>
                <a:gd name="connsiteY16" fmla="*/ 592284 h 860581"/>
                <a:gd name="connsiteX17" fmla="*/ 371890 w 1859450"/>
                <a:gd name="connsiteY17" fmla="*/ 612523 h 860581"/>
                <a:gd name="connsiteX18" fmla="*/ 387069 w 1859450"/>
                <a:gd name="connsiteY18" fmla="*/ 582165 h 860581"/>
                <a:gd name="connsiteX19" fmla="*/ 376950 w 1859450"/>
                <a:gd name="connsiteY19" fmla="*/ 561926 h 860581"/>
                <a:gd name="connsiteX20" fmla="*/ 369360 w 1859450"/>
                <a:gd name="connsiteY20" fmla="*/ 536627 h 860581"/>
                <a:gd name="connsiteX21" fmla="*/ 356711 w 1859450"/>
                <a:gd name="connsiteY21" fmla="*/ 488560 h 860581"/>
                <a:gd name="connsiteX22" fmla="*/ 351651 w 1859450"/>
                <a:gd name="connsiteY22" fmla="*/ 473380 h 860581"/>
                <a:gd name="connsiteX23" fmla="*/ 356711 w 1859450"/>
                <a:gd name="connsiteY23" fmla="*/ 420253 h 860581"/>
                <a:gd name="connsiteX24" fmla="*/ 382010 w 1859450"/>
                <a:gd name="connsiteY24" fmla="*/ 412664 h 860581"/>
                <a:gd name="connsiteX25" fmla="*/ 417428 w 1859450"/>
                <a:gd name="connsiteY25" fmla="*/ 364596 h 860581"/>
                <a:gd name="connsiteX26" fmla="*/ 417428 w 1859450"/>
                <a:gd name="connsiteY26" fmla="*/ 344357 h 860581"/>
                <a:gd name="connsiteX27" fmla="*/ 460435 w 1859450"/>
                <a:gd name="connsiteY27" fmla="*/ 306409 h 860581"/>
                <a:gd name="connsiteX28" fmla="*/ 457905 w 1859450"/>
                <a:gd name="connsiteY28" fmla="*/ 278581 h 860581"/>
                <a:gd name="connsiteX29" fmla="*/ 500913 w 1859450"/>
                <a:gd name="connsiteY29" fmla="*/ 245693 h 860581"/>
                <a:gd name="connsiteX30" fmla="*/ 538861 w 1859450"/>
                <a:gd name="connsiteY30" fmla="*/ 195095 h 860581"/>
                <a:gd name="connsiteX31" fmla="*/ 584399 w 1859450"/>
                <a:gd name="connsiteY31" fmla="*/ 187506 h 860581"/>
                <a:gd name="connsiteX32" fmla="*/ 612227 w 1859450"/>
                <a:gd name="connsiteY32" fmla="*/ 220394 h 860581"/>
                <a:gd name="connsiteX33" fmla="*/ 652705 w 1859450"/>
                <a:gd name="connsiteY33" fmla="*/ 200155 h 860581"/>
                <a:gd name="connsiteX34" fmla="*/ 685593 w 1859450"/>
                <a:gd name="connsiteY34" fmla="*/ 212804 h 860581"/>
                <a:gd name="connsiteX35" fmla="*/ 721011 w 1859450"/>
                <a:gd name="connsiteY35" fmla="*/ 207745 h 860581"/>
                <a:gd name="connsiteX36" fmla="*/ 733661 w 1859450"/>
                <a:gd name="connsiteY36" fmla="*/ 187506 h 860581"/>
                <a:gd name="connsiteX37" fmla="*/ 761489 w 1859450"/>
                <a:gd name="connsiteY37" fmla="*/ 210275 h 860581"/>
                <a:gd name="connsiteX38" fmla="*/ 774138 w 1859450"/>
                <a:gd name="connsiteY38" fmla="*/ 248222 h 860581"/>
                <a:gd name="connsiteX39" fmla="*/ 794377 w 1859450"/>
                <a:gd name="connsiteY39" fmla="*/ 276051 h 860581"/>
                <a:gd name="connsiteX40" fmla="*/ 844975 w 1859450"/>
                <a:gd name="connsiteY40" fmla="*/ 273521 h 860581"/>
                <a:gd name="connsiteX41" fmla="*/ 855094 w 1859450"/>
                <a:gd name="connsiteY41" fmla="*/ 258342 h 860581"/>
                <a:gd name="connsiteX42" fmla="*/ 877863 w 1859450"/>
                <a:gd name="connsiteY42" fmla="*/ 276051 h 860581"/>
                <a:gd name="connsiteX43" fmla="*/ 877863 w 1859450"/>
                <a:gd name="connsiteY43" fmla="*/ 283641 h 860581"/>
                <a:gd name="connsiteX44" fmla="*/ 913281 w 1859450"/>
                <a:gd name="connsiteY44" fmla="*/ 308939 h 860581"/>
                <a:gd name="connsiteX45" fmla="*/ 943639 w 1859450"/>
                <a:gd name="connsiteY45" fmla="*/ 306409 h 860581"/>
                <a:gd name="connsiteX46" fmla="*/ 961348 w 1859450"/>
                <a:gd name="connsiteY46" fmla="*/ 283641 h 860581"/>
                <a:gd name="connsiteX47" fmla="*/ 989177 w 1859450"/>
                <a:gd name="connsiteY47" fmla="*/ 283641 h 860581"/>
                <a:gd name="connsiteX48" fmla="*/ 1032185 w 1859450"/>
                <a:gd name="connsiteY48" fmla="*/ 296290 h 860581"/>
                <a:gd name="connsiteX49" fmla="*/ 1108081 w 1859450"/>
                <a:gd name="connsiteY49" fmla="*/ 217864 h 860581"/>
                <a:gd name="connsiteX50" fmla="*/ 1070133 w 1859450"/>
                <a:gd name="connsiteY50" fmla="*/ 182446 h 860581"/>
                <a:gd name="connsiteX51" fmla="*/ 1075192 w 1859450"/>
                <a:gd name="connsiteY51" fmla="*/ 162207 h 860581"/>
                <a:gd name="connsiteX52" fmla="*/ 1085312 w 1859450"/>
                <a:gd name="connsiteY52" fmla="*/ 78722 h 860581"/>
                <a:gd name="connsiteX53" fmla="*/ 1087842 w 1859450"/>
                <a:gd name="connsiteY53" fmla="*/ 58483 h 860581"/>
                <a:gd name="connsiteX54" fmla="*/ 1082782 w 1859450"/>
                <a:gd name="connsiteY54" fmla="*/ 2826 h 860581"/>
                <a:gd name="connsiteX55" fmla="*/ 1084086 w 1859450"/>
                <a:gd name="connsiteY55" fmla="*/ 0 h 860581"/>
                <a:gd name="connsiteX56" fmla="*/ 1146029 w 1859450"/>
                <a:gd name="connsiteY56" fmla="*/ 33184 h 860581"/>
                <a:gd name="connsiteX57" fmla="*/ 1189036 w 1859450"/>
                <a:gd name="connsiteY57" fmla="*/ 30654 h 860581"/>
                <a:gd name="connsiteX58" fmla="*/ 1219395 w 1859450"/>
                <a:gd name="connsiteY58" fmla="*/ 296 h 860581"/>
                <a:gd name="connsiteX59" fmla="*/ 1234574 w 1859450"/>
                <a:gd name="connsiteY59" fmla="*/ 30654 h 860581"/>
                <a:gd name="connsiteX60" fmla="*/ 1292761 w 1859450"/>
                <a:gd name="connsiteY60" fmla="*/ 35714 h 860581"/>
                <a:gd name="connsiteX61" fmla="*/ 1282641 w 1859450"/>
                <a:gd name="connsiteY61" fmla="*/ 61012 h 860581"/>
                <a:gd name="connsiteX62" fmla="*/ 1287701 w 1859450"/>
                <a:gd name="connsiteY62" fmla="*/ 83781 h 860581"/>
                <a:gd name="connsiteX63" fmla="*/ 1320589 w 1859450"/>
                <a:gd name="connsiteY63" fmla="*/ 96431 h 860581"/>
                <a:gd name="connsiteX64" fmla="*/ 1388895 w 1859450"/>
                <a:gd name="connsiteY64" fmla="*/ 83781 h 860581"/>
                <a:gd name="connsiteX65" fmla="*/ 1505269 w 1859450"/>
                <a:gd name="connsiteY65" fmla="*/ 111610 h 860581"/>
                <a:gd name="connsiteX66" fmla="*/ 1505269 w 1859450"/>
                <a:gd name="connsiteY66" fmla="*/ 139438 h 860581"/>
                <a:gd name="connsiteX67" fmla="*/ 1505269 w 1859450"/>
                <a:gd name="connsiteY67" fmla="*/ 159677 h 860581"/>
                <a:gd name="connsiteX68" fmla="*/ 1497680 w 1859450"/>
                <a:gd name="connsiteY68" fmla="*/ 215334 h 860581"/>
                <a:gd name="connsiteX69" fmla="*/ 1530568 w 1859450"/>
                <a:gd name="connsiteY69" fmla="*/ 230513 h 860581"/>
                <a:gd name="connsiteX70" fmla="*/ 1533098 w 1859450"/>
                <a:gd name="connsiteY70" fmla="*/ 253282 h 860581"/>
                <a:gd name="connsiteX71" fmla="*/ 1558396 w 1859450"/>
                <a:gd name="connsiteY71" fmla="*/ 253282 h 860581"/>
                <a:gd name="connsiteX72" fmla="*/ 1611524 w 1859450"/>
                <a:gd name="connsiteY72" fmla="*/ 260872 h 860581"/>
                <a:gd name="connsiteX73" fmla="*/ 1601404 w 1859450"/>
                <a:gd name="connsiteY73" fmla="*/ 230513 h 860581"/>
                <a:gd name="connsiteX74" fmla="*/ 1672240 w 1859450"/>
                <a:gd name="connsiteY74" fmla="*/ 230513 h 860581"/>
                <a:gd name="connsiteX75" fmla="*/ 1677300 w 1859450"/>
                <a:gd name="connsiteY75" fmla="*/ 164737 h 860581"/>
                <a:gd name="connsiteX76" fmla="*/ 1677300 w 1859450"/>
                <a:gd name="connsiteY76" fmla="*/ 119199 h 860581"/>
                <a:gd name="connsiteX77" fmla="*/ 1697539 w 1859450"/>
                <a:gd name="connsiteY77" fmla="*/ 101490 h 860581"/>
                <a:gd name="connsiteX78" fmla="*/ 1749155 w 1859450"/>
                <a:gd name="connsiteY78" fmla="*/ 103948 h 860581"/>
                <a:gd name="connsiteX79" fmla="*/ 1749823 w 1859450"/>
                <a:gd name="connsiteY79" fmla="*/ 104442 h 860581"/>
                <a:gd name="connsiteX80" fmla="*/ 1751930 w 1859450"/>
                <a:gd name="connsiteY80" fmla="*/ 142390 h 860581"/>
                <a:gd name="connsiteX81" fmla="*/ 1804636 w 1859450"/>
                <a:gd name="connsiteY81" fmla="*/ 199312 h 860581"/>
                <a:gd name="connsiteX82" fmla="*/ 1804636 w 1859450"/>
                <a:gd name="connsiteY82" fmla="*/ 264667 h 860581"/>
                <a:gd name="connsiteX83" fmla="*/ 1829935 w 1859450"/>
                <a:gd name="connsiteY83" fmla="*/ 289965 h 860581"/>
                <a:gd name="connsiteX84" fmla="*/ 1827826 w 1859450"/>
                <a:gd name="connsiteY84" fmla="*/ 374294 h 860581"/>
                <a:gd name="connsiteX85" fmla="*/ 1838368 w 1859450"/>
                <a:gd name="connsiteY85" fmla="*/ 397484 h 860581"/>
                <a:gd name="connsiteX86" fmla="*/ 1838368 w 1859450"/>
                <a:gd name="connsiteY86" fmla="*/ 416458 h 860581"/>
                <a:gd name="connsiteX87" fmla="*/ 1844692 w 1859450"/>
                <a:gd name="connsiteY87" fmla="*/ 435432 h 860581"/>
                <a:gd name="connsiteX88" fmla="*/ 1846801 w 1859450"/>
                <a:gd name="connsiteY88" fmla="*/ 528194 h 860581"/>
                <a:gd name="connsiteX89" fmla="*/ 1851017 w 1859450"/>
                <a:gd name="connsiteY89" fmla="*/ 557709 h 860581"/>
                <a:gd name="connsiteX90" fmla="*/ 1859450 w 1859450"/>
                <a:gd name="connsiteY90" fmla="*/ 601982 h 860581"/>
                <a:gd name="connsiteX91" fmla="*/ 1857343 w 1859450"/>
                <a:gd name="connsiteY91" fmla="*/ 648363 h 860581"/>
                <a:gd name="connsiteX92" fmla="*/ 1853125 w 1859450"/>
                <a:gd name="connsiteY92" fmla="*/ 675770 h 860581"/>
                <a:gd name="connsiteX93" fmla="*/ 1851017 w 1859450"/>
                <a:gd name="connsiteY93" fmla="*/ 709501 h 860581"/>
                <a:gd name="connsiteX94" fmla="*/ 1853125 w 1859450"/>
                <a:gd name="connsiteY94" fmla="*/ 728475 h 860581"/>
                <a:gd name="connsiteX95" fmla="*/ 1853125 w 1859450"/>
                <a:gd name="connsiteY95" fmla="*/ 751666 h 860581"/>
                <a:gd name="connsiteX96" fmla="*/ 1851017 w 1859450"/>
                <a:gd name="connsiteY96" fmla="*/ 770640 h 860581"/>
                <a:gd name="connsiteX97" fmla="*/ 1855234 w 1859450"/>
                <a:gd name="connsiteY97" fmla="*/ 785397 h 860581"/>
                <a:gd name="connsiteX98" fmla="*/ 1844692 w 1859450"/>
                <a:gd name="connsiteY98" fmla="*/ 827561 h 860581"/>
                <a:gd name="connsiteX99" fmla="*/ 1851017 w 1859450"/>
                <a:gd name="connsiteY99" fmla="*/ 840211 h 860581"/>
                <a:gd name="connsiteX100" fmla="*/ 1844227 w 1859450"/>
                <a:gd name="connsiteY100" fmla="*/ 860581 h 86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859450" h="860581">
                  <a:moveTo>
                    <a:pt x="15932" y="860581"/>
                  </a:moveTo>
                  <a:lnTo>
                    <a:pt x="20239" y="827561"/>
                  </a:lnTo>
                  <a:lnTo>
                    <a:pt x="30358" y="776964"/>
                  </a:lnTo>
                  <a:lnTo>
                    <a:pt x="27829" y="754195"/>
                  </a:lnTo>
                  <a:lnTo>
                    <a:pt x="12649" y="749136"/>
                  </a:lnTo>
                  <a:lnTo>
                    <a:pt x="0" y="726367"/>
                  </a:lnTo>
                  <a:lnTo>
                    <a:pt x="10120" y="683359"/>
                  </a:lnTo>
                  <a:lnTo>
                    <a:pt x="30358" y="675770"/>
                  </a:lnTo>
                  <a:lnTo>
                    <a:pt x="141672" y="660590"/>
                  </a:lnTo>
                  <a:lnTo>
                    <a:pt x="164441" y="655531"/>
                  </a:lnTo>
                  <a:lnTo>
                    <a:pt x="189740" y="660590"/>
                  </a:lnTo>
                  <a:lnTo>
                    <a:pt x="204919" y="647941"/>
                  </a:lnTo>
                  <a:lnTo>
                    <a:pt x="209979" y="597344"/>
                  </a:lnTo>
                  <a:lnTo>
                    <a:pt x="252986" y="589754"/>
                  </a:lnTo>
                  <a:lnTo>
                    <a:pt x="275755" y="612523"/>
                  </a:lnTo>
                  <a:lnTo>
                    <a:pt x="295994" y="594814"/>
                  </a:lnTo>
                  <a:lnTo>
                    <a:pt x="344062" y="592284"/>
                  </a:lnTo>
                  <a:lnTo>
                    <a:pt x="371890" y="612523"/>
                  </a:lnTo>
                  <a:lnTo>
                    <a:pt x="387069" y="582165"/>
                  </a:lnTo>
                  <a:lnTo>
                    <a:pt x="376950" y="561926"/>
                  </a:lnTo>
                  <a:lnTo>
                    <a:pt x="369360" y="536627"/>
                  </a:lnTo>
                  <a:lnTo>
                    <a:pt x="356711" y="488560"/>
                  </a:lnTo>
                  <a:lnTo>
                    <a:pt x="351651" y="473380"/>
                  </a:lnTo>
                  <a:lnTo>
                    <a:pt x="356711" y="420253"/>
                  </a:lnTo>
                  <a:lnTo>
                    <a:pt x="382010" y="412664"/>
                  </a:lnTo>
                  <a:lnTo>
                    <a:pt x="417428" y="364596"/>
                  </a:lnTo>
                  <a:lnTo>
                    <a:pt x="417428" y="344357"/>
                  </a:lnTo>
                  <a:lnTo>
                    <a:pt x="460435" y="306409"/>
                  </a:lnTo>
                  <a:lnTo>
                    <a:pt x="457905" y="278581"/>
                  </a:lnTo>
                  <a:lnTo>
                    <a:pt x="500913" y="245693"/>
                  </a:lnTo>
                  <a:lnTo>
                    <a:pt x="538861" y="195095"/>
                  </a:lnTo>
                  <a:lnTo>
                    <a:pt x="584399" y="187506"/>
                  </a:lnTo>
                  <a:lnTo>
                    <a:pt x="612227" y="220394"/>
                  </a:lnTo>
                  <a:lnTo>
                    <a:pt x="652705" y="200155"/>
                  </a:lnTo>
                  <a:lnTo>
                    <a:pt x="685593" y="212804"/>
                  </a:lnTo>
                  <a:lnTo>
                    <a:pt x="721011" y="207745"/>
                  </a:lnTo>
                  <a:lnTo>
                    <a:pt x="733661" y="187506"/>
                  </a:lnTo>
                  <a:lnTo>
                    <a:pt x="761489" y="210275"/>
                  </a:lnTo>
                  <a:lnTo>
                    <a:pt x="774138" y="248222"/>
                  </a:lnTo>
                  <a:lnTo>
                    <a:pt x="794377" y="276051"/>
                  </a:lnTo>
                  <a:lnTo>
                    <a:pt x="844975" y="273521"/>
                  </a:lnTo>
                  <a:lnTo>
                    <a:pt x="855094" y="258342"/>
                  </a:lnTo>
                  <a:lnTo>
                    <a:pt x="877863" y="276051"/>
                  </a:lnTo>
                  <a:lnTo>
                    <a:pt x="877863" y="283641"/>
                  </a:lnTo>
                  <a:lnTo>
                    <a:pt x="913281" y="308939"/>
                  </a:lnTo>
                  <a:lnTo>
                    <a:pt x="943639" y="306409"/>
                  </a:lnTo>
                  <a:lnTo>
                    <a:pt x="961348" y="283641"/>
                  </a:lnTo>
                  <a:lnTo>
                    <a:pt x="989177" y="283641"/>
                  </a:lnTo>
                  <a:lnTo>
                    <a:pt x="1032185" y="296290"/>
                  </a:lnTo>
                  <a:lnTo>
                    <a:pt x="1108081" y="217864"/>
                  </a:lnTo>
                  <a:lnTo>
                    <a:pt x="1070133" y="182446"/>
                  </a:lnTo>
                  <a:lnTo>
                    <a:pt x="1075192" y="162207"/>
                  </a:lnTo>
                  <a:lnTo>
                    <a:pt x="1085312" y="78722"/>
                  </a:lnTo>
                  <a:lnTo>
                    <a:pt x="1087842" y="58483"/>
                  </a:lnTo>
                  <a:lnTo>
                    <a:pt x="1082782" y="2826"/>
                  </a:lnTo>
                  <a:lnTo>
                    <a:pt x="1084086" y="0"/>
                  </a:lnTo>
                  <a:lnTo>
                    <a:pt x="1146029" y="33184"/>
                  </a:lnTo>
                  <a:lnTo>
                    <a:pt x="1189036" y="30654"/>
                  </a:lnTo>
                  <a:lnTo>
                    <a:pt x="1219395" y="296"/>
                  </a:lnTo>
                  <a:lnTo>
                    <a:pt x="1234574" y="30654"/>
                  </a:lnTo>
                  <a:lnTo>
                    <a:pt x="1292761" y="35714"/>
                  </a:lnTo>
                  <a:lnTo>
                    <a:pt x="1282641" y="61012"/>
                  </a:lnTo>
                  <a:lnTo>
                    <a:pt x="1287701" y="83781"/>
                  </a:lnTo>
                  <a:lnTo>
                    <a:pt x="1320589" y="96431"/>
                  </a:lnTo>
                  <a:lnTo>
                    <a:pt x="1388895" y="83781"/>
                  </a:lnTo>
                  <a:lnTo>
                    <a:pt x="1505269" y="111610"/>
                  </a:lnTo>
                  <a:lnTo>
                    <a:pt x="1505269" y="139438"/>
                  </a:lnTo>
                  <a:lnTo>
                    <a:pt x="1505269" y="159677"/>
                  </a:lnTo>
                  <a:lnTo>
                    <a:pt x="1497680" y="215334"/>
                  </a:lnTo>
                  <a:lnTo>
                    <a:pt x="1530568" y="230513"/>
                  </a:lnTo>
                  <a:lnTo>
                    <a:pt x="1533098" y="253282"/>
                  </a:lnTo>
                  <a:lnTo>
                    <a:pt x="1558396" y="253282"/>
                  </a:lnTo>
                  <a:lnTo>
                    <a:pt x="1611524" y="260872"/>
                  </a:lnTo>
                  <a:lnTo>
                    <a:pt x="1601404" y="230513"/>
                  </a:lnTo>
                  <a:lnTo>
                    <a:pt x="1672240" y="230513"/>
                  </a:lnTo>
                  <a:lnTo>
                    <a:pt x="1677300" y="164737"/>
                  </a:lnTo>
                  <a:lnTo>
                    <a:pt x="1677300" y="119199"/>
                  </a:lnTo>
                  <a:lnTo>
                    <a:pt x="1697539" y="101490"/>
                  </a:lnTo>
                  <a:lnTo>
                    <a:pt x="1749155" y="103948"/>
                  </a:lnTo>
                  <a:lnTo>
                    <a:pt x="1749823" y="104442"/>
                  </a:lnTo>
                  <a:lnTo>
                    <a:pt x="1751930" y="142390"/>
                  </a:lnTo>
                  <a:lnTo>
                    <a:pt x="1804636" y="199312"/>
                  </a:lnTo>
                  <a:lnTo>
                    <a:pt x="1804636" y="264667"/>
                  </a:lnTo>
                  <a:lnTo>
                    <a:pt x="1829935" y="289965"/>
                  </a:lnTo>
                  <a:lnTo>
                    <a:pt x="1827826" y="374294"/>
                  </a:lnTo>
                  <a:lnTo>
                    <a:pt x="1838368" y="397484"/>
                  </a:lnTo>
                  <a:lnTo>
                    <a:pt x="1838368" y="416458"/>
                  </a:lnTo>
                  <a:lnTo>
                    <a:pt x="1844692" y="435432"/>
                  </a:lnTo>
                  <a:lnTo>
                    <a:pt x="1846801" y="528194"/>
                  </a:lnTo>
                  <a:lnTo>
                    <a:pt x="1851017" y="557709"/>
                  </a:lnTo>
                  <a:lnTo>
                    <a:pt x="1859450" y="601982"/>
                  </a:lnTo>
                  <a:lnTo>
                    <a:pt x="1857343" y="648363"/>
                  </a:lnTo>
                  <a:lnTo>
                    <a:pt x="1853125" y="675770"/>
                  </a:lnTo>
                  <a:lnTo>
                    <a:pt x="1851017" y="709501"/>
                  </a:lnTo>
                  <a:lnTo>
                    <a:pt x="1853125" y="728475"/>
                  </a:lnTo>
                  <a:lnTo>
                    <a:pt x="1853125" y="751666"/>
                  </a:lnTo>
                  <a:lnTo>
                    <a:pt x="1851017" y="770640"/>
                  </a:lnTo>
                  <a:lnTo>
                    <a:pt x="1855234" y="785397"/>
                  </a:lnTo>
                  <a:lnTo>
                    <a:pt x="1844692" y="827561"/>
                  </a:lnTo>
                  <a:lnTo>
                    <a:pt x="1851017" y="840211"/>
                  </a:lnTo>
                  <a:lnTo>
                    <a:pt x="1844227" y="86058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1A1C9D7-3374-7EB0-80B7-32CEA4C6F9DB}"/>
                </a:ext>
              </a:extLst>
            </p:cNvPr>
            <p:cNvSpPr/>
            <p:nvPr/>
          </p:nvSpPr>
          <p:spPr>
            <a:xfrm>
              <a:off x="6317186" y="4840263"/>
              <a:ext cx="1507528" cy="1590814"/>
            </a:xfrm>
            <a:custGeom>
              <a:avLst/>
              <a:gdLst>
                <a:gd name="connsiteX0" fmla="*/ 1157032 w 1507528"/>
                <a:gd name="connsiteY0" fmla="*/ 0 h 1590814"/>
                <a:gd name="connsiteX1" fmla="*/ 1214064 w 1507528"/>
                <a:gd name="connsiteY1" fmla="*/ 29756 h 1590814"/>
                <a:gd name="connsiteX2" fmla="*/ 1239362 w 1507528"/>
                <a:gd name="connsiteY2" fmla="*/ 19636 h 1590814"/>
                <a:gd name="connsiteX3" fmla="*/ 1249482 w 1507528"/>
                <a:gd name="connsiteY3" fmla="*/ 39875 h 1590814"/>
                <a:gd name="connsiteX4" fmla="*/ 1284900 w 1507528"/>
                <a:gd name="connsiteY4" fmla="*/ 47465 h 1590814"/>
                <a:gd name="connsiteX5" fmla="*/ 1307669 w 1507528"/>
                <a:gd name="connsiteY5" fmla="*/ 47465 h 1590814"/>
                <a:gd name="connsiteX6" fmla="*/ 1338027 w 1507528"/>
                <a:gd name="connsiteY6" fmla="*/ 62644 h 1590814"/>
                <a:gd name="connsiteX7" fmla="*/ 1320318 w 1507528"/>
                <a:gd name="connsiteY7" fmla="*/ 82883 h 1590814"/>
                <a:gd name="connsiteX8" fmla="*/ 1332967 w 1507528"/>
                <a:gd name="connsiteY8" fmla="*/ 105652 h 1590814"/>
                <a:gd name="connsiteX9" fmla="*/ 1325378 w 1507528"/>
                <a:gd name="connsiteY9" fmla="*/ 161309 h 1590814"/>
                <a:gd name="connsiteX10" fmla="*/ 1315258 w 1507528"/>
                <a:gd name="connsiteY10" fmla="*/ 173958 h 1590814"/>
                <a:gd name="connsiteX11" fmla="*/ 1315258 w 1507528"/>
                <a:gd name="connsiteY11" fmla="*/ 199257 h 1590814"/>
                <a:gd name="connsiteX12" fmla="*/ 1335497 w 1507528"/>
                <a:gd name="connsiteY12" fmla="*/ 191667 h 1590814"/>
                <a:gd name="connsiteX13" fmla="*/ 1338027 w 1507528"/>
                <a:gd name="connsiteY13" fmla="*/ 222025 h 1590814"/>
                <a:gd name="connsiteX14" fmla="*/ 1386095 w 1507528"/>
                <a:gd name="connsiteY14" fmla="*/ 249854 h 1590814"/>
                <a:gd name="connsiteX15" fmla="*/ 1416453 w 1507528"/>
                <a:gd name="connsiteY15" fmla="*/ 242264 h 1590814"/>
                <a:gd name="connsiteX16" fmla="*/ 1456931 w 1507528"/>
                <a:gd name="connsiteY16" fmla="*/ 265033 h 1590814"/>
                <a:gd name="connsiteX17" fmla="*/ 1494879 w 1507528"/>
                <a:gd name="connsiteY17" fmla="*/ 308041 h 1590814"/>
                <a:gd name="connsiteX18" fmla="*/ 1504998 w 1507528"/>
                <a:gd name="connsiteY18" fmla="*/ 318160 h 1590814"/>
                <a:gd name="connsiteX19" fmla="*/ 1507528 w 1507528"/>
                <a:gd name="connsiteY19" fmla="*/ 345989 h 1590814"/>
                <a:gd name="connsiteX20" fmla="*/ 1487289 w 1507528"/>
                <a:gd name="connsiteY20" fmla="*/ 363698 h 1590814"/>
                <a:gd name="connsiteX21" fmla="*/ 1474640 w 1507528"/>
                <a:gd name="connsiteY21" fmla="*/ 401646 h 1590814"/>
                <a:gd name="connsiteX22" fmla="*/ 1424043 w 1507528"/>
                <a:gd name="connsiteY22" fmla="*/ 429474 h 1590814"/>
                <a:gd name="connsiteX23" fmla="*/ 1398744 w 1507528"/>
                <a:gd name="connsiteY23" fmla="*/ 452243 h 1590814"/>
                <a:gd name="connsiteX24" fmla="*/ 1363326 w 1507528"/>
                <a:gd name="connsiteY24" fmla="*/ 447183 h 1590814"/>
                <a:gd name="connsiteX25" fmla="*/ 1322848 w 1507528"/>
                <a:gd name="connsiteY25" fmla="*/ 439594 h 1590814"/>
                <a:gd name="connsiteX26" fmla="*/ 1307669 w 1507528"/>
                <a:gd name="connsiteY26" fmla="*/ 442124 h 1590814"/>
                <a:gd name="connsiteX27" fmla="*/ 1307669 w 1507528"/>
                <a:gd name="connsiteY27" fmla="*/ 452243 h 1590814"/>
                <a:gd name="connsiteX28" fmla="*/ 1287430 w 1507528"/>
                <a:gd name="connsiteY28" fmla="*/ 477542 h 1590814"/>
                <a:gd name="connsiteX29" fmla="*/ 1297549 w 1507528"/>
                <a:gd name="connsiteY29" fmla="*/ 500311 h 1590814"/>
                <a:gd name="connsiteX30" fmla="*/ 1295019 w 1507528"/>
                <a:gd name="connsiteY30" fmla="*/ 555968 h 1590814"/>
                <a:gd name="connsiteX31" fmla="*/ 1284900 w 1507528"/>
                <a:gd name="connsiteY31" fmla="*/ 576207 h 1590814"/>
                <a:gd name="connsiteX32" fmla="*/ 1297549 w 1507528"/>
                <a:gd name="connsiteY32" fmla="*/ 598975 h 1590814"/>
                <a:gd name="connsiteX33" fmla="*/ 1297549 w 1507528"/>
                <a:gd name="connsiteY33" fmla="*/ 621744 h 1590814"/>
                <a:gd name="connsiteX34" fmla="*/ 1282370 w 1507528"/>
                <a:gd name="connsiteY34" fmla="*/ 647043 h 1590814"/>
                <a:gd name="connsiteX35" fmla="*/ 1259601 w 1507528"/>
                <a:gd name="connsiteY35" fmla="*/ 649573 h 1590814"/>
                <a:gd name="connsiteX36" fmla="*/ 1259601 w 1507528"/>
                <a:gd name="connsiteY36" fmla="*/ 697640 h 1590814"/>
                <a:gd name="connsiteX37" fmla="*/ 1246952 w 1507528"/>
                <a:gd name="connsiteY37" fmla="*/ 712819 h 1590814"/>
                <a:gd name="connsiteX38" fmla="*/ 1249482 w 1507528"/>
                <a:gd name="connsiteY38" fmla="*/ 733058 h 1590814"/>
                <a:gd name="connsiteX39" fmla="*/ 1252012 w 1507528"/>
                <a:gd name="connsiteY39" fmla="*/ 748237 h 1590814"/>
                <a:gd name="connsiteX40" fmla="*/ 1234303 w 1507528"/>
                <a:gd name="connsiteY40" fmla="*/ 788715 h 1590814"/>
                <a:gd name="connsiteX41" fmla="*/ 1234303 w 1507528"/>
                <a:gd name="connsiteY41" fmla="*/ 806424 h 1590814"/>
                <a:gd name="connsiteX42" fmla="*/ 1239362 w 1507528"/>
                <a:gd name="connsiteY42" fmla="*/ 831723 h 1590814"/>
                <a:gd name="connsiteX43" fmla="*/ 1264661 w 1507528"/>
                <a:gd name="connsiteY43" fmla="*/ 869671 h 1590814"/>
                <a:gd name="connsiteX44" fmla="*/ 1300079 w 1507528"/>
                <a:gd name="connsiteY44" fmla="*/ 892440 h 1590814"/>
                <a:gd name="connsiteX45" fmla="*/ 1315258 w 1507528"/>
                <a:gd name="connsiteY45" fmla="*/ 889910 h 1590814"/>
                <a:gd name="connsiteX46" fmla="*/ 1345617 w 1507528"/>
                <a:gd name="connsiteY46" fmla="*/ 925328 h 1590814"/>
                <a:gd name="connsiteX47" fmla="*/ 1307669 w 1507528"/>
                <a:gd name="connsiteY47" fmla="*/ 975925 h 1590814"/>
                <a:gd name="connsiteX48" fmla="*/ 1264661 w 1507528"/>
                <a:gd name="connsiteY48" fmla="*/ 1008814 h 1590814"/>
                <a:gd name="connsiteX49" fmla="*/ 1267191 w 1507528"/>
                <a:gd name="connsiteY49" fmla="*/ 1036642 h 1590814"/>
                <a:gd name="connsiteX50" fmla="*/ 1224183 w 1507528"/>
                <a:gd name="connsiteY50" fmla="*/ 1074590 h 1590814"/>
                <a:gd name="connsiteX51" fmla="*/ 1224183 w 1507528"/>
                <a:gd name="connsiteY51" fmla="*/ 1094829 h 1590814"/>
                <a:gd name="connsiteX52" fmla="*/ 1188765 w 1507528"/>
                <a:gd name="connsiteY52" fmla="*/ 1142896 h 1590814"/>
                <a:gd name="connsiteX53" fmla="*/ 1163466 w 1507528"/>
                <a:gd name="connsiteY53" fmla="*/ 1150486 h 1590814"/>
                <a:gd name="connsiteX54" fmla="*/ 1158407 w 1507528"/>
                <a:gd name="connsiteY54" fmla="*/ 1203613 h 1590814"/>
                <a:gd name="connsiteX55" fmla="*/ 1163466 w 1507528"/>
                <a:gd name="connsiteY55" fmla="*/ 1218792 h 1590814"/>
                <a:gd name="connsiteX56" fmla="*/ 1176116 w 1507528"/>
                <a:gd name="connsiteY56" fmla="*/ 1266860 h 1590814"/>
                <a:gd name="connsiteX57" fmla="*/ 1183705 w 1507528"/>
                <a:gd name="connsiteY57" fmla="*/ 1292158 h 1590814"/>
                <a:gd name="connsiteX58" fmla="*/ 1193825 w 1507528"/>
                <a:gd name="connsiteY58" fmla="*/ 1312397 h 1590814"/>
                <a:gd name="connsiteX59" fmla="*/ 1178646 w 1507528"/>
                <a:gd name="connsiteY59" fmla="*/ 1342756 h 1590814"/>
                <a:gd name="connsiteX60" fmla="*/ 1150817 w 1507528"/>
                <a:gd name="connsiteY60" fmla="*/ 1322517 h 1590814"/>
                <a:gd name="connsiteX61" fmla="*/ 1102750 w 1507528"/>
                <a:gd name="connsiteY61" fmla="*/ 1325047 h 1590814"/>
                <a:gd name="connsiteX62" fmla="*/ 1082511 w 1507528"/>
                <a:gd name="connsiteY62" fmla="*/ 1342756 h 1590814"/>
                <a:gd name="connsiteX63" fmla="*/ 1059742 w 1507528"/>
                <a:gd name="connsiteY63" fmla="*/ 1319987 h 1590814"/>
                <a:gd name="connsiteX64" fmla="*/ 1016734 w 1507528"/>
                <a:gd name="connsiteY64" fmla="*/ 1327577 h 1590814"/>
                <a:gd name="connsiteX65" fmla="*/ 1011675 w 1507528"/>
                <a:gd name="connsiteY65" fmla="*/ 1378174 h 1590814"/>
                <a:gd name="connsiteX66" fmla="*/ 996495 w 1507528"/>
                <a:gd name="connsiteY66" fmla="*/ 1390823 h 1590814"/>
                <a:gd name="connsiteX67" fmla="*/ 971197 w 1507528"/>
                <a:gd name="connsiteY67" fmla="*/ 1385763 h 1590814"/>
                <a:gd name="connsiteX68" fmla="*/ 948428 w 1507528"/>
                <a:gd name="connsiteY68" fmla="*/ 1390823 h 1590814"/>
                <a:gd name="connsiteX69" fmla="*/ 837114 w 1507528"/>
                <a:gd name="connsiteY69" fmla="*/ 1406002 h 1590814"/>
                <a:gd name="connsiteX70" fmla="*/ 816875 w 1507528"/>
                <a:gd name="connsiteY70" fmla="*/ 1413592 h 1590814"/>
                <a:gd name="connsiteX71" fmla="*/ 806755 w 1507528"/>
                <a:gd name="connsiteY71" fmla="*/ 1456600 h 1590814"/>
                <a:gd name="connsiteX72" fmla="*/ 819405 w 1507528"/>
                <a:gd name="connsiteY72" fmla="*/ 1479368 h 1590814"/>
                <a:gd name="connsiteX73" fmla="*/ 834584 w 1507528"/>
                <a:gd name="connsiteY73" fmla="*/ 1484428 h 1590814"/>
                <a:gd name="connsiteX74" fmla="*/ 837114 w 1507528"/>
                <a:gd name="connsiteY74" fmla="*/ 1507197 h 1590814"/>
                <a:gd name="connsiteX75" fmla="*/ 826995 w 1507528"/>
                <a:gd name="connsiteY75" fmla="*/ 1557794 h 1590814"/>
                <a:gd name="connsiteX76" fmla="*/ 822688 w 1507528"/>
                <a:gd name="connsiteY76" fmla="*/ 1590814 h 1590814"/>
                <a:gd name="connsiteX77" fmla="*/ 0 w 1507528"/>
                <a:gd name="connsiteY77" fmla="*/ 1590814 h 1590814"/>
                <a:gd name="connsiteX78" fmla="*/ 6686 w 1507528"/>
                <a:gd name="connsiteY78" fmla="*/ 1581512 h 1590814"/>
                <a:gd name="connsiteX79" fmla="*/ 85744 w 1507528"/>
                <a:gd name="connsiteY79" fmla="*/ 1526171 h 1590814"/>
                <a:gd name="connsiteX80" fmla="*/ 137923 w 1507528"/>
                <a:gd name="connsiteY80" fmla="*/ 1500872 h 1590814"/>
                <a:gd name="connsiteX81" fmla="*/ 177451 w 1507528"/>
                <a:gd name="connsiteY81" fmla="*/ 1440788 h 1590814"/>
                <a:gd name="connsiteX82" fmla="*/ 204332 w 1507528"/>
                <a:gd name="connsiteY82" fmla="*/ 1372798 h 1590814"/>
                <a:gd name="connsiteX83" fmla="*/ 237536 w 1507528"/>
                <a:gd name="connsiteY83" fmla="*/ 1344337 h 1590814"/>
                <a:gd name="connsiteX84" fmla="*/ 243861 w 1507528"/>
                <a:gd name="connsiteY84" fmla="*/ 1320619 h 1590814"/>
                <a:gd name="connsiteX85" fmla="*/ 289715 w 1507528"/>
                <a:gd name="connsiteY85" fmla="*/ 1273184 h 1590814"/>
                <a:gd name="connsiteX86" fmla="*/ 311850 w 1507528"/>
                <a:gd name="connsiteY86" fmla="*/ 1246305 h 1590814"/>
                <a:gd name="connsiteX87" fmla="*/ 322919 w 1507528"/>
                <a:gd name="connsiteY87" fmla="*/ 1221006 h 1590814"/>
                <a:gd name="connsiteX88" fmla="*/ 352961 w 1507528"/>
                <a:gd name="connsiteY88" fmla="*/ 1181476 h 1590814"/>
                <a:gd name="connsiteX89" fmla="*/ 365611 w 1507528"/>
                <a:gd name="connsiteY89" fmla="*/ 1129299 h 1590814"/>
                <a:gd name="connsiteX90" fmla="*/ 383002 w 1507528"/>
                <a:gd name="connsiteY90" fmla="*/ 1059727 h 1590814"/>
                <a:gd name="connsiteX91" fmla="*/ 383002 w 1507528"/>
                <a:gd name="connsiteY91" fmla="*/ 1043916 h 1590814"/>
                <a:gd name="connsiteX92" fmla="*/ 381952 w 1507528"/>
                <a:gd name="connsiteY92" fmla="*/ 1035982 h 1590814"/>
                <a:gd name="connsiteX93" fmla="*/ 422532 w 1507528"/>
                <a:gd name="connsiteY93" fmla="*/ 944302 h 1590814"/>
                <a:gd name="connsiteX94" fmla="*/ 492104 w 1507528"/>
                <a:gd name="connsiteY94" fmla="*/ 882636 h 1590814"/>
                <a:gd name="connsiteX95" fmla="*/ 580649 w 1507528"/>
                <a:gd name="connsiteY95" fmla="*/ 832039 h 1590814"/>
                <a:gd name="connsiteX96" fmla="*/ 670775 w 1507528"/>
                <a:gd name="connsiteY96" fmla="*/ 764049 h 1590814"/>
                <a:gd name="connsiteX97" fmla="*/ 740347 w 1507528"/>
                <a:gd name="connsiteY97" fmla="*/ 740332 h 1590814"/>
                <a:gd name="connsiteX98" fmla="*/ 809918 w 1507528"/>
                <a:gd name="connsiteY98" fmla="*/ 722939 h 1590814"/>
                <a:gd name="connsiteX99" fmla="*/ 835216 w 1507528"/>
                <a:gd name="connsiteY99" fmla="*/ 688153 h 1590814"/>
                <a:gd name="connsiteX100" fmla="*/ 846285 w 1507528"/>
                <a:gd name="connsiteY100" fmla="*/ 686572 h 1590814"/>
                <a:gd name="connsiteX101" fmla="*/ 888975 w 1507528"/>
                <a:gd name="connsiteY101" fmla="*/ 666017 h 1590814"/>
                <a:gd name="connsiteX102" fmla="*/ 952223 w 1507528"/>
                <a:gd name="connsiteY102" fmla="*/ 598027 h 1590814"/>
                <a:gd name="connsiteX103" fmla="*/ 1009145 w 1507528"/>
                <a:gd name="connsiteY103" fmla="*/ 520550 h 1590814"/>
                <a:gd name="connsiteX104" fmla="*/ 1036025 w 1507528"/>
                <a:gd name="connsiteY104" fmla="*/ 458885 h 1590814"/>
                <a:gd name="connsiteX105" fmla="*/ 1036025 w 1507528"/>
                <a:gd name="connsiteY105" fmla="*/ 428842 h 1590814"/>
                <a:gd name="connsiteX106" fmla="*/ 1054998 w 1507528"/>
                <a:gd name="connsiteY106" fmla="*/ 392475 h 1590814"/>
                <a:gd name="connsiteX107" fmla="*/ 1056580 w 1507528"/>
                <a:gd name="connsiteY107" fmla="*/ 190086 h 1590814"/>
                <a:gd name="connsiteX0" fmla="*/ 1157032 w 1507528"/>
                <a:gd name="connsiteY0" fmla="*/ 0 h 1758657"/>
                <a:gd name="connsiteX1" fmla="*/ 1214064 w 1507528"/>
                <a:gd name="connsiteY1" fmla="*/ 29756 h 1758657"/>
                <a:gd name="connsiteX2" fmla="*/ 1239362 w 1507528"/>
                <a:gd name="connsiteY2" fmla="*/ 19636 h 1758657"/>
                <a:gd name="connsiteX3" fmla="*/ 1249482 w 1507528"/>
                <a:gd name="connsiteY3" fmla="*/ 39875 h 1758657"/>
                <a:gd name="connsiteX4" fmla="*/ 1284900 w 1507528"/>
                <a:gd name="connsiteY4" fmla="*/ 47465 h 1758657"/>
                <a:gd name="connsiteX5" fmla="*/ 1307669 w 1507528"/>
                <a:gd name="connsiteY5" fmla="*/ 47465 h 1758657"/>
                <a:gd name="connsiteX6" fmla="*/ 1338027 w 1507528"/>
                <a:gd name="connsiteY6" fmla="*/ 62644 h 1758657"/>
                <a:gd name="connsiteX7" fmla="*/ 1320318 w 1507528"/>
                <a:gd name="connsiteY7" fmla="*/ 82883 h 1758657"/>
                <a:gd name="connsiteX8" fmla="*/ 1332967 w 1507528"/>
                <a:gd name="connsiteY8" fmla="*/ 105652 h 1758657"/>
                <a:gd name="connsiteX9" fmla="*/ 1325378 w 1507528"/>
                <a:gd name="connsiteY9" fmla="*/ 161309 h 1758657"/>
                <a:gd name="connsiteX10" fmla="*/ 1315258 w 1507528"/>
                <a:gd name="connsiteY10" fmla="*/ 173958 h 1758657"/>
                <a:gd name="connsiteX11" fmla="*/ 1315258 w 1507528"/>
                <a:gd name="connsiteY11" fmla="*/ 199257 h 1758657"/>
                <a:gd name="connsiteX12" fmla="*/ 1335497 w 1507528"/>
                <a:gd name="connsiteY12" fmla="*/ 191667 h 1758657"/>
                <a:gd name="connsiteX13" fmla="*/ 1338027 w 1507528"/>
                <a:gd name="connsiteY13" fmla="*/ 222025 h 1758657"/>
                <a:gd name="connsiteX14" fmla="*/ 1386095 w 1507528"/>
                <a:gd name="connsiteY14" fmla="*/ 249854 h 1758657"/>
                <a:gd name="connsiteX15" fmla="*/ 1416453 w 1507528"/>
                <a:gd name="connsiteY15" fmla="*/ 242264 h 1758657"/>
                <a:gd name="connsiteX16" fmla="*/ 1456931 w 1507528"/>
                <a:gd name="connsiteY16" fmla="*/ 265033 h 1758657"/>
                <a:gd name="connsiteX17" fmla="*/ 1494879 w 1507528"/>
                <a:gd name="connsiteY17" fmla="*/ 308041 h 1758657"/>
                <a:gd name="connsiteX18" fmla="*/ 1504998 w 1507528"/>
                <a:gd name="connsiteY18" fmla="*/ 318160 h 1758657"/>
                <a:gd name="connsiteX19" fmla="*/ 1507528 w 1507528"/>
                <a:gd name="connsiteY19" fmla="*/ 345989 h 1758657"/>
                <a:gd name="connsiteX20" fmla="*/ 1487289 w 1507528"/>
                <a:gd name="connsiteY20" fmla="*/ 363698 h 1758657"/>
                <a:gd name="connsiteX21" fmla="*/ 1474640 w 1507528"/>
                <a:gd name="connsiteY21" fmla="*/ 401646 h 1758657"/>
                <a:gd name="connsiteX22" fmla="*/ 1424043 w 1507528"/>
                <a:gd name="connsiteY22" fmla="*/ 429474 h 1758657"/>
                <a:gd name="connsiteX23" fmla="*/ 1398744 w 1507528"/>
                <a:gd name="connsiteY23" fmla="*/ 452243 h 1758657"/>
                <a:gd name="connsiteX24" fmla="*/ 1363326 w 1507528"/>
                <a:gd name="connsiteY24" fmla="*/ 447183 h 1758657"/>
                <a:gd name="connsiteX25" fmla="*/ 1322848 w 1507528"/>
                <a:gd name="connsiteY25" fmla="*/ 439594 h 1758657"/>
                <a:gd name="connsiteX26" fmla="*/ 1307669 w 1507528"/>
                <a:gd name="connsiteY26" fmla="*/ 442124 h 1758657"/>
                <a:gd name="connsiteX27" fmla="*/ 1307669 w 1507528"/>
                <a:gd name="connsiteY27" fmla="*/ 452243 h 1758657"/>
                <a:gd name="connsiteX28" fmla="*/ 1287430 w 1507528"/>
                <a:gd name="connsiteY28" fmla="*/ 477542 h 1758657"/>
                <a:gd name="connsiteX29" fmla="*/ 1297549 w 1507528"/>
                <a:gd name="connsiteY29" fmla="*/ 500311 h 1758657"/>
                <a:gd name="connsiteX30" fmla="*/ 1295019 w 1507528"/>
                <a:gd name="connsiteY30" fmla="*/ 555968 h 1758657"/>
                <a:gd name="connsiteX31" fmla="*/ 1284900 w 1507528"/>
                <a:gd name="connsiteY31" fmla="*/ 576207 h 1758657"/>
                <a:gd name="connsiteX32" fmla="*/ 1297549 w 1507528"/>
                <a:gd name="connsiteY32" fmla="*/ 598975 h 1758657"/>
                <a:gd name="connsiteX33" fmla="*/ 1297549 w 1507528"/>
                <a:gd name="connsiteY33" fmla="*/ 621744 h 1758657"/>
                <a:gd name="connsiteX34" fmla="*/ 1282370 w 1507528"/>
                <a:gd name="connsiteY34" fmla="*/ 647043 h 1758657"/>
                <a:gd name="connsiteX35" fmla="*/ 1259601 w 1507528"/>
                <a:gd name="connsiteY35" fmla="*/ 649573 h 1758657"/>
                <a:gd name="connsiteX36" fmla="*/ 1259601 w 1507528"/>
                <a:gd name="connsiteY36" fmla="*/ 697640 h 1758657"/>
                <a:gd name="connsiteX37" fmla="*/ 1246952 w 1507528"/>
                <a:gd name="connsiteY37" fmla="*/ 712819 h 1758657"/>
                <a:gd name="connsiteX38" fmla="*/ 1249482 w 1507528"/>
                <a:gd name="connsiteY38" fmla="*/ 733058 h 1758657"/>
                <a:gd name="connsiteX39" fmla="*/ 1252012 w 1507528"/>
                <a:gd name="connsiteY39" fmla="*/ 748237 h 1758657"/>
                <a:gd name="connsiteX40" fmla="*/ 1234303 w 1507528"/>
                <a:gd name="connsiteY40" fmla="*/ 788715 h 1758657"/>
                <a:gd name="connsiteX41" fmla="*/ 1234303 w 1507528"/>
                <a:gd name="connsiteY41" fmla="*/ 806424 h 1758657"/>
                <a:gd name="connsiteX42" fmla="*/ 1239362 w 1507528"/>
                <a:gd name="connsiteY42" fmla="*/ 831723 h 1758657"/>
                <a:gd name="connsiteX43" fmla="*/ 1264661 w 1507528"/>
                <a:gd name="connsiteY43" fmla="*/ 869671 h 1758657"/>
                <a:gd name="connsiteX44" fmla="*/ 1300079 w 1507528"/>
                <a:gd name="connsiteY44" fmla="*/ 892440 h 1758657"/>
                <a:gd name="connsiteX45" fmla="*/ 1315258 w 1507528"/>
                <a:gd name="connsiteY45" fmla="*/ 889910 h 1758657"/>
                <a:gd name="connsiteX46" fmla="*/ 1345617 w 1507528"/>
                <a:gd name="connsiteY46" fmla="*/ 925328 h 1758657"/>
                <a:gd name="connsiteX47" fmla="*/ 1307669 w 1507528"/>
                <a:gd name="connsiteY47" fmla="*/ 975925 h 1758657"/>
                <a:gd name="connsiteX48" fmla="*/ 1264661 w 1507528"/>
                <a:gd name="connsiteY48" fmla="*/ 1008814 h 1758657"/>
                <a:gd name="connsiteX49" fmla="*/ 1267191 w 1507528"/>
                <a:gd name="connsiteY49" fmla="*/ 1036642 h 1758657"/>
                <a:gd name="connsiteX50" fmla="*/ 1224183 w 1507528"/>
                <a:gd name="connsiteY50" fmla="*/ 1074590 h 1758657"/>
                <a:gd name="connsiteX51" fmla="*/ 1224183 w 1507528"/>
                <a:gd name="connsiteY51" fmla="*/ 1094829 h 1758657"/>
                <a:gd name="connsiteX52" fmla="*/ 1188765 w 1507528"/>
                <a:gd name="connsiteY52" fmla="*/ 1142896 h 1758657"/>
                <a:gd name="connsiteX53" fmla="*/ 1163466 w 1507528"/>
                <a:gd name="connsiteY53" fmla="*/ 1150486 h 1758657"/>
                <a:gd name="connsiteX54" fmla="*/ 1158407 w 1507528"/>
                <a:gd name="connsiteY54" fmla="*/ 1203613 h 1758657"/>
                <a:gd name="connsiteX55" fmla="*/ 1163466 w 1507528"/>
                <a:gd name="connsiteY55" fmla="*/ 1218792 h 1758657"/>
                <a:gd name="connsiteX56" fmla="*/ 1176116 w 1507528"/>
                <a:gd name="connsiteY56" fmla="*/ 1266860 h 1758657"/>
                <a:gd name="connsiteX57" fmla="*/ 1183705 w 1507528"/>
                <a:gd name="connsiteY57" fmla="*/ 1292158 h 1758657"/>
                <a:gd name="connsiteX58" fmla="*/ 1193825 w 1507528"/>
                <a:gd name="connsiteY58" fmla="*/ 1312397 h 1758657"/>
                <a:gd name="connsiteX59" fmla="*/ 1178646 w 1507528"/>
                <a:gd name="connsiteY59" fmla="*/ 1342756 h 1758657"/>
                <a:gd name="connsiteX60" fmla="*/ 1150817 w 1507528"/>
                <a:gd name="connsiteY60" fmla="*/ 1322517 h 1758657"/>
                <a:gd name="connsiteX61" fmla="*/ 1102750 w 1507528"/>
                <a:gd name="connsiteY61" fmla="*/ 1325047 h 1758657"/>
                <a:gd name="connsiteX62" fmla="*/ 1082511 w 1507528"/>
                <a:gd name="connsiteY62" fmla="*/ 1342756 h 1758657"/>
                <a:gd name="connsiteX63" fmla="*/ 1059742 w 1507528"/>
                <a:gd name="connsiteY63" fmla="*/ 1319987 h 1758657"/>
                <a:gd name="connsiteX64" fmla="*/ 1016734 w 1507528"/>
                <a:gd name="connsiteY64" fmla="*/ 1327577 h 1758657"/>
                <a:gd name="connsiteX65" fmla="*/ 1011675 w 1507528"/>
                <a:gd name="connsiteY65" fmla="*/ 1378174 h 1758657"/>
                <a:gd name="connsiteX66" fmla="*/ 996495 w 1507528"/>
                <a:gd name="connsiteY66" fmla="*/ 1390823 h 1758657"/>
                <a:gd name="connsiteX67" fmla="*/ 971197 w 1507528"/>
                <a:gd name="connsiteY67" fmla="*/ 1385763 h 1758657"/>
                <a:gd name="connsiteX68" fmla="*/ 948428 w 1507528"/>
                <a:gd name="connsiteY68" fmla="*/ 1390823 h 1758657"/>
                <a:gd name="connsiteX69" fmla="*/ 837114 w 1507528"/>
                <a:gd name="connsiteY69" fmla="*/ 1406002 h 1758657"/>
                <a:gd name="connsiteX70" fmla="*/ 816875 w 1507528"/>
                <a:gd name="connsiteY70" fmla="*/ 1413592 h 1758657"/>
                <a:gd name="connsiteX71" fmla="*/ 806755 w 1507528"/>
                <a:gd name="connsiteY71" fmla="*/ 1456600 h 1758657"/>
                <a:gd name="connsiteX72" fmla="*/ 819405 w 1507528"/>
                <a:gd name="connsiteY72" fmla="*/ 1479368 h 1758657"/>
                <a:gd name="connsiteX73" fmla="*/ 834584 w 1507528"/>
                <a:gd name="connsiteY73" fmla="*/ 1484428 h 1758657"/>
                <a:gd name="connsiteX74" fmla="*/ 837114 w 1507528"/>
                <a:gd name="connsiteY74" fmla="*/ 1507197 h 1758657"/>
                <a:gd name="connsiteX75" fmla="*/ 826995 w 1507528"/>
                <a:gd name="connsiteY75" fmla="*/ 1557794 h 1758657"/>
                <a:gd name="connsiteX76" fmla="*/ 822688 w 1507528"/>
                <a:gd name="connsiteY76" fmla="*/ 1590814 h 1758657"/>
                <a:gd name="connsiteX77" fmla="*/ 525574 w 1507528"/>
                <a:gd name="connsiteY77" fmla="*/ 1758657 h 1758657"/>
                <a:gd name="connsiteX78" fmla="*/ 0 w 1507528"/>
                <a:gd name="connsiteY78" fmla="*/ 1590814 h 1758657"/>
                <a:gd name="connsiteX79" fmla="*/ 6686 w 1507528"/>
                <a:gd name="connsiteY79" fmla="*/ 1581512 h 1758657"/>
                <a:gd name="connsiteX80" fmla="*/ 85744 w 1507528"/>
                <a:gd name="connsiteY80" fmla="*/ 1526171 h 1758657"/>
                <a:gd name="connsiteX81" fmla="*/ 137923 w 1507528"/>
                <a:gd name="connsiteY81" fmla="*/ 1500872 h 1758657"/>
                <a:gd name="connsiteX82" fmla="*/ 177451 w 1507528"/>
                <a:gd name="connsiteY82" fmla="*/ 1440788 h 1758657"/>
                <a:gd name="connsiteX83" fmla="*/ 204332 w 1507528"/>
                <a:gd name="connsiteY83" fmla="*/ 1372798 h 1758657"/>
                <a:gd name="connsiteX84" fmla="*/ 237536 w 1507528"/>
                <a:gd name="connsiteY84" fmla="*/ 1344337 h 1758657"/>
                <a:gd name="connsiteX85" fmla="*/ 243861 w 1507528"/>
                <a:gd name="connsiteY85" fmla="*/ 1320619 h 1758657"/>
                <a:gd name="connsiteX86" fmla="*/ 289715 w 1507528"/>
                <a:gd name="connsiteY86" fmla="*/ 1273184 h 1758657"/>
                <a:gd name="connsiteX87" fmla="*/ 311850 w 1507528"/>
                <a:gd name="connsiteY87" fmla="*/ 1246305 h 1758657"/>
                <a:gd name="connsiteX88" fmla="*/ 322919 w 1507528"/>
                <a:gd name="connsiteY88" fmla="*/ 1221006 h 1758657"/>
                <a:gd name="connsiteX89" fmla="*/ 352961 w 1507528"/>
                <a:gd name="connsiteY89" fmla="*/ 1181476 h 1758657"/>
                <a:gd name="connsiteX90" fmla="*/ 365611 w 1507528"/>
                <a:gd name="connsiteY90" fmla="*/ 1129299 h 1758657"/>
                <a:gd name="connsiteX91" fmla="*/ 383002 w 1507528"/>
                <a:gd name="connsiteY91" fmla="*/ 1059727 h 1758657"/>
                <a:gd name="connsiteX92" fmla="*/ 383002 w 1507528"/>
                <a:gd name="connsiteY92" fmla="*/ 1043916 h 1758657"/>
                <a:gd name="connsiteX93" fmla="*/ 381952 w 1507528"/>
                <a:gd name="connsiteY93" fmla="*/ 1035982 h 1758657"/>
                <a:gd name="connsiteX94" fmla="*/ 422532 w 1507528"/>
                <a:gd name="connsiteY94" fmla="*/ 944302 h 1758657"/>
                <a:gd name="connsiteX95" fmla="*/ 492104 w 1507528"/>
                <a:gd name="connsiteY95" fmla="*/ 882636 h 1758657"/>
                <a:gd name="connsiteX96" fmla="*/ 580649 w 1507528"/>
                <a:gd name="connsiteY96" fmla="*/ 832039 h 1758657"/>
                <a:gd name="connsiteX97" fmla="*/ 670775 w 1507528"/>
                <a:gd name="connsiteY97" fmla="*/ 764049 h 1758657"/>
                <a:gd name="connsiteX98" fmla="*/ 740347 w 1507528"/>
                <a:gd name="connsiteY98" fmla="*/ 740332 h 1758657"/>
                <a:gd name="connsiteX99" fmla="*/ 809918 w 1507528"/>
                <a:gd name="connsiteY99" fmla="*/ 722939 h 1758657"/>
                <a:gd name="connsiteX100" fmla="*/ 835216 w 1507528"/>
                <a:gd name="connsiteY100" fmla="*/ 688153 h 1758657"/>
                <a:gd name="connsiteX101" fmla="*/ 846285 w 1507528"/>
                <a:gd name="connsiteY101" fmla="*/ 686572 h 1758657"/>
                <a:gd name="connsiteX102" fmla="*/ 888975 w 1507528"/>
                <a:gd name="connsiteY102" fmla="*/ 666017 h 1758657"/>
                <a:gd name="connsiteX103" fmla="*/ 952223 w 1507528"/>
                <a:gd name="connsiteY103" fmla="*/ 598027 h 1758657"/>
                <a:gd name="connsiteX104" fmla="*/ 1009145 w 1507528"/>
                <a:gd name="connsiteY104" fmla="*/ 520550 h 1758657"/>
                <a:gd name="connsiteX105" fmla="*/ 1036025 w 1507528"/>
                <a:gd name="connsiteY105" fmla="*/ 458885 h 1758657"/>
                <a:gd name="connsiteX106" fmla="*/ 1036025 w 1507528"/>
                <a:gd name="connsiteY106" fmla="*/ 428842 h 1758657"/>
                <a:gd name="connsiteX107" fmla="*/ 1054998 w 1507528"/>
                <a:gd name="connsiteY107" fmla="*/ 392475 h 1758657"/>
                <a:gd name="connsiteX108" fmla="*/ 1056580 w 1507528"/>
                <a:gd name="connsiteY108" fmla="*/ 190086 h 1758657"/>
                <a:gd name="connsiteX109" fmla="*/ 1157032 w 1507528"/>
                <a:gd name="connsiteY109" fmla="*/ 0 h 1758657"/>
                <a:gd name="connsiteX0" fmla="*/ 525574 w 1507528"/>
                <a:gd name="connsiteY0" fmla="*/ 1758657 h 1850097"/>
                <a:gd name="connsiteX1" fmla="*/ 0 w 1507528"/>
                <a:gd name="connsiteY1" fmla="*/ 1590814 h 1850097"/>
                <a:gd name="connsiteX2" fmla="*/ 6686 w 1507528"/>
                <a:gd name="connsiteY2" fmla="*/ 1581512 h 1850097"/>
                <a:gd name="connsiteX3" fmla="*/ 85744 w 1507528"/>
                <a:gd name="connsiteY3" fmla="*/ 1526171 h 1850097"/>
                <a:gd name="connsiteX4" fmla="*/ 137923 w 1507528"/>
                <a:gd name="connsiteY4" fmla="*/ 1500872 h 1850097"/>
                <a:gd name="connsiteX5" fmla="*/ 177451 w 1507528"/>
                <a:gd name="connsiteY5" fmla="*/ 1440788 h 1850097"/>
                <a:gd name="connsiteX6" fmla="*/ 204332 w 1507528"/>
                <a:gd name="connsiteY6" fmla="*/ 1372798 h 1850097"/>
                <a:gd name="connsiteX7" fmla="*/ 237536 w 1507528"/>
                <a:gd name="connsiteY7" fmla="*/ 1344337 h 1850097"/>
                <a:gd name="connsiteX8" fmla="*/ 243861 w 1507528"/>
                <a:gd name="connsiteY8" fmla="*/ 1320619 h 1850097"/>
                <a:gd name="connsiteX9" fmla="*/ 289715 w 1507528"/>
                <a:gd name="connsiteY9" fmla="*/ 1273184 h 1850097"/>
                <a:gd name="connsiteX10" fmla="*/ 311850 w 1507528"/>
                <a:gd name="connsiteY10" fmla="*/ 1246305 h 1850097"/>
                <a:gd name="connsiteX11" fmla="*/ 322919 w 1507528"/>
                <a:gd name="connsiteY11" fmla="*/ 1221006 h 1850097"/>
                <a:gd name="connsiteX12" fmla="*/ 352961 w 1507528"/>
                <a:gd name="connsiteY12" fmla="*/ 1181476 h 1850097"/>
                <a:gd name="connsiteX13" fmla="*/ 365611 w 1507528"/>
                <a:gd name="connsiteY13" fmla="*/ 1129299 h 1850097"/>
                <a:gd name="connsiteX14" fmla="*/ 383002 w 1507528"/>
                <a:gd name="connsiteY14" fmla="*/ 1059727 h 1850097"/>
                <a:gd name="connsiteX15" fmla="*/ 383002 w 1507528"/>
                <a:gd name="connsiteY15" fmla="*/ 1043916 h 1850097"/>
                <a:gd name="connsiteX16" fmla="*/ 381952 w 1507528"/>
                <a:gd name="connsiteY16" fmla="*/ 1035982 h 1850097"/>
                <a:gd name="connsiteX17" fmla="*/ 422532 w 1507528"/>
                <a:gd name="connsiteY17" fmla="*/ 944302 h 1850097"/>
                <a:gd name="connsiteX18" fmla="*/ 492104 w 1507528"/>
                <a:gd name="connsiteY18" fmla="*/ 882636 h 1850097"/>
                <a:gd name="connsiteX19" fmla="*/ 580649 w 1507528"/>
                <a:gd name="connsiteY19" fmla="*/ 832039 h 1850097"/>
                <a:gd name="connsiteX20" fmla="*/ 670775 w 1507528"/>
                <a:gd name="connsiteY20" fmla="*/ 764049 h 1850097"/>
                <a:gd name="connsiteX21" fmla="*/ 740347 w 1507528"/>
                <a:gd name="connsiteY21" fmla="*/ 740332 h 1850097"/>
                <a:gd name="connsiteX22" fmla="*/ 809918 w 1507528"/>
                <a:gd name="connsiteY22" fmla="*/ 722939 h 1850097"/>
                <a:gd name="connsiteX23" fmla="*/ 835216 w 1507528"/>
                <a:gd name="connsiteY23" fmla="*/ 688153 h 1850097"/>
                <a:gd name="connsiteX24" fmla="*/ 846285 w 1507528"/>
                <a:gd name="connsiteY24" fmla="*/ 686572 h 1850097"/>
                <a:gd name="connsiteX25" fmla="*/ 888975 w 1507528"/>
                <a:gd name="connsiteY25" fmla="*/ 666017 h 1850097"/>
                <a:gd name="connsiteX26" fmla="*/ 952223 w 1507528"/>
                <a:gd name="connsiteY26" fmla="*/ 598027 h 1850097"/>
                <a:gd name="connsiteX27" fmla="*/ 1009145 w 1507528"/>
                <a:gd name="connsiteY27" fmla="*/ 520550 h 1850097"/>
                <a:gd name="connsiteX28" fmla="*/ 1036025 w 1507528"/>
                <a:gd name="connsiteY28" fmla="*/ 458885 h 1850097"/>
                <a:gd name="connsiteX29" fmla="*/ 1036025 w 1507528"/>
                <a:gd name="connsiteY29" fmla="*/ 428842 h 1850097"/>
                <a:gd name="connsiteX30" fmla="*/ 1054998 w 1507528"/>
                <a:gd name="connsiteY30" fmla="*/ 392475 h 1850097"/>
                <a:gd name="connsiteX31" fmla="*/ 1056580 w 1507528"/>
                <a:gd name="connsiteY31" fmla="*/ 190086 h 1850097"/>
                <a:gd name="connsiteX32" fmla="*/ 1157032 w 1507528"/>
                <a:gd name="connsiteY32" fmla="*/ 0 h 1850097"/>
                <a:gd name="connsiteX33" fmla="*/ 1214064 w 1507528"/>
                <a:gd name="connsiteY33" fmla="*/ 29756 h 1850097"/>
                <a:gd name="connsiteX34" fmla="*/ 1239362 w 1507528"/>
                <a:gd name="connsiteY34" fmla="*/ 19636 h 1850097"/>
                <a:gd name="connsiteX35" fmla="*/ 1249482 w 1507528"/>
                <a:gd name="connsiteY35" fmla="*/ 39875 h 1850097"/>
                <a:gd name="connsiteX36" fmla="*/ 1284900 w 1507528"/>
                <a:gd name="connsiteY36" fmla="*/ 47465 h 1850097"/>
                <a:gd name="connsiteX37" fmla="*/ 1307669 w 1507528"/>
                <a:gd name="connsiteY37" fmla="*/ 47465 h 1850097"/>
                <a:gd name="connsiteX38" fmla="*/ 1338027 w 1507528"/>
                <a:gd name="connsiteY38" fmla="*/ 62644 h 1850097"/>
                <a:gd name="connsiteX39" fmla="*/ 1320318 w 1507528"/>
                <a:gd name="connsiteY39" fmla="*/ 82883 h 1850097"/>
                <a:gd name="connsiteX40" fmla="*/ 1332967 w 1507528"/>
                <a:gd name="connsiteY40" fmla="*/ 105652 h 1850097"/>
                <a:gd name="connsiteX41" fmla="*/ 1325378 w 1507528"/>
                <a:gd name="connsiteY41" fmla="*/ 161309 h 1850097"/>
                <a:gd name="connsiteX42" fmla="*/ 1315258 w 1507528"/>
                <a:gd name="connsiteY42" fmla="*/ 173958 h 1850097"/>
                <a:gd name="connsiteX43" fmla="*/ 1315258 w 1507528"/>
                <a:gd name="connsiteY43" fmla="*/ 199257 h 1850097"/>
                <a:gd name="connsiteX44" fmla="*/ 1335497 w 1507528"/>
                <a:gd name="connsiteY44" fmla="*/ 191667 h 1850097"/>
                <a:gd name="connsiteX45" fmla="*/ 1338027 w 1507528"/>
                <a:gd name="connsiteY45" fmla="*/ 222025 h 1850097"/>
                <a:gd name="connsiteX46" fmla="*/ 1386095 w 1507528"/>
                <a:gd name="connsiteY46" fmla="*/ 249854 h 1850097"/>
                <a:gd name="connsiteX47" fmla="*/ 1416453 w 1507528"/>
                <a:gd name="connsiteY47" fmla="*/ 242264 h 1850097"/>
                <a:gd name="connsiteX48" fmla="*/ 1456931 w 1507528"/>
                <a:gd name="connsiteY48" fmla="*/ 265033 h 1850097"/>
                <a:gd name="connsiteX49" fmla="*/ 1494879 w 1507528"/>
                <a:gd name="connsiteY49" fmla="*/ 308041 h 1850097"/>
                <a:gd name="connsiteX50" fmla="*/ 1504998 w 1507528"/>
                <a:gd name="connsiteY50" fmla="*/ 318160 h 1850097"/>
                <a:gd name="connsiteX51" fmla="*/ 1507528 w 1507528"/>
                <a:gd name="connsiteY51" fmla="*/ 345989 h 1850097"/>
                <a:gd name="connsiteX52" fmla="*/ 1487289 w 1507528"/>
                <a:gd name="connsiteY52" fmla="*/ 363698 h 1850097"/>
                <a:gd name="connsiteX53" fmla="*/ 1474640 w 1507528"/>
                <a:gd name="connsiteY53" fmla="*/ 401646 h 1850097"/>
                <a:gd name="connsiteX54" fmla="*/ 1424043 w 1507528"/>
                <a:gd name="connsiteY54" fmla="*/ 429474 h 1850097"/>
                <a:gd name="connsiteX55" fmla="*/ 1398744 w 1507528"/>
                <a:gd name="connsiteY55" fmla="*/ 452243 h 1850097"/>
                <a:gd name="connsiteX56" fmla="*/ 1363326 w 1507528"/>
                <a:gd name="connsiteY56" fmla="*/ 447183 h 1850097"/>
                <a:gd name="connsiteX57" fmla="*/ 1322848 w 1507528"/>
                <a:gd name="connsiteY57" fmla="*/ 439594 h 1850097"/>
                <a:gd name="connsiteX58" fmla="*/ 1307669 w 1507528"/>
                <a:gd name="connsiteY58" fmla="*/ 442124 h 1850097"/>
                <a:gd name="connsiteX59" fmla="*/ 1307669 w 1507528"/>
                <a:gd name="connsiteY59" fmla="*/ 452243 h 1850097"/>
                <a:gd name="connsiteX60" fmla="*/ 1287430 w 1507528"/>
                <a:gd name="connsiteY60" fmla="*/ 477542 h 1850097"/>
                <a:gd name="connsiteX61" fmla="*/ 1297549 w 1507528"/>
                <a:gd name="connsiteY61" fmla="*/ 500311 h 1850097"/>
                <a:gd name="connsiteX62" fmla="*/ 1295019 w 1507528"/>
                <a:gd name="connsiteY62" fmla="*/ 555968 h 1850097"/>
                <a:gd name="connsiteX63" fmla="*/ 1284900 w 1507528"/>
                <a:gd name="connsiteY63" fmla="*/ 576207 h 1850097"/>
                <a:gd name="connsiteX64" fmla="*/ 1297549 w 1507528"/>
                <a:gd name="connsiteY64" fmla="*/ 598975 h 1850097"/>
                <a:gd name="connsiteX65" fmla="*/ 1297549 w 1507528"/>
                <a:gd name="connsiteY65" fmla="*/ 621744 h 1850097"/>
                <a:gd name="connsiteX66" fmla="*/ 1282370 w 1507528"/>
                <a:gd name="connsiteY66" fmla="*/ 647043 h 1850097"/>
                <a:gd name="connsiteX67" fmla="*/ 1259601 w 1507528"/>
                <a:gd name="connsiteY67" fmla="*/ 649573 h 1850097"/>
                <a:gd name="connsiteX68" fmla="*/ 1259601 w 1507528"/>
                <a:gd name="connsiteY68" fmla="*/ 697640 h 1850097"/>
                <a:gd name="connsiteX69" fmla="*/ 1246952 w 1507528"/>
                <a:gd name="connsiteY69" fmla="*/ 712819 h 1850097"/>
                <a:gd name="connsiteX70" fmla="*/ 1249482 w 1507528"/>
                <a:gd name="connsiteY70" fmla="*/ 733058 h 1850097"/>
                <a:gd name="connsiteX71" fmla="*/ 1252012 w 1507528"/>
                <a:gd name="connsiteY71" fmla="*/ 748237 h 1850097"/>
                <a:gd name="connsiteX72" fmla="*/ 1234303 w 1507528"/>
                <a:gd name="connsiteY72" fmla="*/ 788715 h 1850097"/>
                <a:gd name="connsiteX73" fmla="*/ 1234303 w 1507528"/>
                <a:gd name="connsiteY73" fmla="*/ 806424 h 1850097"/>
                <a:gd name="connsiteX74" fmla="*/ 1239362 w 1507528"/>
                <a:gd name="connsiteY74" fmla="*/ 831723 h 1850097"/>
                <a:gd name="connsiteX75" fmla="*/ 1264661 w 1507528"/>
                <a:gd name="connsiteY75" fmla="*/ 869671 h 1850097"/>
                <a:gd name="connsiteX76" fmla="*/ 1300079 w 1507528"/>
                <a:gd name="connsiteY76" fmla="*/ 892440 h 1850097"/>
                <a:gd name="connsiteX77" fmla="*/ 1315258 w 1507528"/>
                <a:gd name="connsiteY77" fmla="*/ 889910 h 1850097"/>
                <a:gd name="connsiteX78" fmla="*/ 1345617 w 1507528"/>
                <a:gd name="connsiteY78" fmla="*/ 925328 h 1850097"/>
                <a:gd name="connsiteX79" fmla="*/ 1307669 w 1507528"/>
                <a:gd name="connsiteY79" fmla="*/ 975925 h 1850097"/>
                <a:gd name="connsiteX80" fmla="*/ 1264661 w 1507528"/>
                <a:gd name="connsiteY80" fmla="*/ 1008814 h 1850097"/>
                <a:gd name="connsiteX81" fmla="*/ 1267191 w 1507528"/>
                <a:gd name="connsiteY81" fmla="*/ 1036642 h 1850097"/>
                <a:gd name="connsiteX82" fmla="*/ 1224183 w 1507528"/>
                <a:gd name="connsiteY82" fmla="*/ 1074590 h 1850097"/>
                <a:gd name="connsiteX83" fmla="*/ 1224183 w 1507528"/>
                <a:gd name="connsiteY83" fmla="*/ 1094829 h 1850097"/>
                <a:gd name="connsiteX84" fmla="*/ 1188765 w 1507528"/>
                <a:gd name="connsiteY84" fmla="*/ 1142896 h 1850097"/>
                <a:gd name="connsiteX85" fmla="*/ 1163466 w 1507528"/>
                <a:gd name="connsiteY85" fmla="*/ 1150486 h 1850097"/>
                <a:gd name="connsiteX86" fmla="*/ 1158407 w 1507528"/>
                <a:gd name="connsiteY86" fmla="*/ 1203613 h 1850097"/>
                <a:gd name="connsiteX87" fmla="*/ 1163466 w 1507528"/>
                <a:gd name="connsiteY87" fmla="*/ 1218792 h 1850097"/>
                <a:gd name="connsiteX88" fmla="*/ 1176116 w 1507528"/>
                <a:gd name="connsiteY88" fmla="*/ 1266860 h 1850097"/>
                <a:gd name="connsiteX89" fmla="*/ 1183705 w 1507528"/>
                <a:gd name="connsiteY89" fmla="*/ 1292158 h 1850097"/>
                <a:gd name="connsiteX90" fmla="*/ 1193825 w 1507528"/>
                <a:gd name="connsiteY90" fmla="*/ 1312397 h 1850097"/>
                <a:gd name="connsiteX91" fmla="*/ 1178646 w 1507528"/>
                <a:gd name="connsiteY91" fmla="*/ 1342756 h 1850097"/>
                <a:gd name="connsiteX92" fmla="*/ 1150817 w 1507528"/>
                <a:gd name="connsiteY92" fmla="*/ 1322517 h 1850097"/>
                <a:gd name="connsiteX93" fmla="*/ 1102750 w 1507528"/>
                <a:gd name="connsiteY93" fmla="*/ 1325047 h 1850097"/>
                <a:gd name="connsiteX94" fmla="*/ 1082511 w 1507528"/>
                <a:gd name="connsiteY94" fmla="*/ 1342756 h 1850097"/>
                <a:gd name="connsiteX95" fmla="*/ 1059742 w 1507528"/>
                <a:gd name="connsiteY95" fmla="*/ 1319987 h 1850097"/>
                <a:gd name="connsiteX96" fmla="*/ 1016734 w 1507528"/>
                <a:gd name="connsiteY96" fmla="*/ 1327577 h 1850097"/>
                <a:gd name="connsiteX97" fmla="*/ 1011675 w 1507528"/>
                <a:gd name="connsiteY97" fmla="*/ 1378174 h 1850097"/>
                <a:gd name="connsiteX98" fmla="*/ 996495 w 1507528"/>
                <a:gd name="connsiteY98" fmla="*/ 1390823 h 1850097"/>
                <a:gd name="connsiteX99" fmla="*/ 971197 w 1507528"/>
                <a:gd name="connsiteY99" fmla="*/ 1385763 h 1850097"/>
                <a:gd name="connsiteX100" fmla="*/ 948428 w 1507528"/>
                <a:gd name="connsiteY100" fmla="*/ 1390823 h 1850097"/>
                <a:gd name="connsiteX101" fmla="*/ 837114 w 1507528"/>
                <a:gd name="connsiteY101" fmla="*/ 1406002 h 1850097"/>
                <a:gd name="connsiteX102" fmla="*/ 816875 w 1507528"/>
                <a:gd name="connsiteY102" fmla="*/ 1413592 h 1850097"/>
                <a:gd name="connsiteX103" fmla="*/ 806755 w 1507528"/>
                <a:gd name="connsiteY103" fmla="*/ 1456600 h 1850097"/>
                <a:gd name="connsiteX104" fmla="*/ 819405 w 1507528"/>
                <a:gd name="connsiteY104" fmla="*/ 1479368 h 1850097"/>
                <a:gd name="connsiteX105" fmla="*/ 834584 w 1507528"/>
                <a:gd name="connsiteY105" fmla="*/ 1484428 h 1850097"/>
                <a:gd name="connsiteX106" fmla="*/ 837114 w 1507528"/>
                <a:gd name="connsiteY106" fmla="*/ 1507197 h 1850097"/>
                <a:gd name="connsiteX107" fmla="*/ 826995 w 1507528"/>
                <a:gd name="connsiteY107" fmla="*/ 1557794 h 1850097"/>
                <a:gd name="connsiteX108" fmla="*/ 822688 w 1507528"/>
                <a:gd name="connsiteY108" fmla="*/ 1590814 h 1850097"/>
                <a:gd name="connsiteX109" fmla="*/ 617014 w 1507528"/>
                <a:gd name="connsiteY109" fmla="*/ 1850097 h 1850097"/>
                <a:gd name="connsiteX0" fmla="*/ 0 w 1507528"/>
                <a:gd name="connsiteY0" fmla="*/ 1590814 h 1850097"/>
                <a:gd name="connsiteX1" fmla="*/ 6686 w 1507528"/>
                <a:gd name="connsiteY1" fmla="*/ 1581512 h 1850097"/>
                <a:gd name="connsiteX2" fmla="*/ 85744 w 1507528"/>
                <a:gd name="connsiteY2" fmla="*/ 1526171 h 1850097"/>
                <a:gd name="connsiteX3" fmla="*/ 137923 w 1507528"/>
                <a:gd name="connsiteY3" fmla="*/ 1500872 h 1850097"/>
                <a:gd name="connsiteX4" fmla="*/ 177451 w 1507528"/>
                <a:gd name="connsiteY4" fmla="*/ 1440788 h 1850097"/>
                <a:gd name="connsiteX5" fmla="*/ 204332 w 1507528"/>
                <a:gd name="connsiteY5" fmla="*/ 1372798 h 1850097"/>
                <a:gd name="connsiteX6" fmla="*/ 237536 w 1507528"/>
                <a:gd name="connsiteY6" fmla="*/ 1344337 h 1850097"/>
                <a:gd name="connsiteX7" fmla="*/ 243861 w 1507528"/>
                <a:gd name="connsiteY7" fmla="*/ 1320619 h 1850097"/>
                <a:gd name="connsiteX8" fmla="*/ 289715 w 1507528"/>
                <a:gd name="connsiteY8" fmla="*/ 1273184 h 1850097"/>
                <a:gd name="connsiteX9" fmla="*/ 311850 w 1507528"/>
                <a:gd name="connsiteY9" fmla="*/ 1246305 h 1850097"/>
                <a:gd name="connsiteX10" fmla="*/ 322919 w 1507528"/>
                <a:gd name="connsiteY10" fmla="*/ 1221006 h 1850097"/>
                <a:gd name="connsiteX11" fmla="*/ 352961 w 1507528"/>
                <a:gd name="connsiteY11" fmla="*/ 1181476 h 1850097"/>
                <a:gd name="connsiteX12" fmla="*/ 365611 w 1507528"/>
                <a:gd name="connsiteY12" fmla="*/ 1129299 h 1850097"/>
                <a:gd name="connsiteX13" fmla="*/ 383002 w 1507528"/>
                <a:gd name="connsiteY13" fmla="*/ 1059727 h 1850097"/>
                <a:gd name="connsiteX14" fmla="*/ 383002 w 1507528"/>
                <a:gd name="connsiteY14" fmla="*/ 1043916 h 1850097"/>
                <a:gd name="connsiteX15" fmla="*/ 381952 w 1507528"/>
                <a:gd name="connsiteY15" fmla="*/ 1035982 h 1850097"/>
                <a:gd name="connsiteX16" fmla="*/ 422532 w 1507528"/>
                <a:gd name="connsiteY16" fmla="*/ 944302 h 1850097"/>
                <a:gd name="connsiteX17" fmla="*/ 492104 w 1507528"/>
                <a:gd name="connsiteY17" fmla="*/ 882636 h 1850097"/>
                <a:gd name="connsiteX18" fmla="*/ 580649 w 1507528"/>
                <a:gd name="connsiteY18" fmla="*/ 832039 h 1850097"/>
                <a:gd name="connsiteX19" fmla="*/ 670775 w 1507528"/>
                <a:gd name="connsiteY19" fmla="*/ 764049 h 1850097"/>
                <a:gd name="connsiteX20" fmla="*/ 740347 w 1507528"/>
                <a:gd name="connsiteY20" fmla="*/ 740332 h 1850097"/>
                <a:gd name="connsiteX21" fmla="*/ 809918 w 1507528"/>
                <a:gd name="connsiteY21" fmla="*/ 722939 h 1850097"/>
                <a:gd name="connsiteX22" fmla="*/ 835216 w 1507528"/>
                <a:gd name="connsiteY22" fmla="*/ 688153 h 1850097"/>
                <a:gd name="connsiteX23" fmla="*/ 846285 w 1507528"/>
                <a:gd name="connsiteY23" fmla="*/ 686572 h 1850097"/>
                <a:gd name="connsiteX24" fmla="*/ 888975 w 1507528"/>
                <a:gd name="connsiteY24" fmla="*/ 666017 h 1850097"/>
                <a:gd name="connsiteX25" fmla="*/ 952223 w 1507528"/>
                <a:gd name="connsiteY25" fmla="*/ 598027 h 1850097"/>
                <a:gd name="connsiteX26" fmla="*/ 1009145 w 1507528"/>
                <a:gd name="connsiteY26" fmla="*/ 520550 h 1850097"/>
                <a:gd name="connsiteX27" fmla="*/ 1036025 w 1507528"/>
                <a:gd name="connsiteY27" fmla="*/ 458885 h 1850097"/>
                <a:gd name="connsiteX28" fmla="*/ 1036025 w 1507528"/>
                <a:gd name="connsiteY28" fmla="*/ 428842 h 1850097"/>
                <a:gd name="connsiteX29" fmla="*/ 1054998 w 1507528"/>
                <a:gd name="connsiteY29" fmla="*/ 392475 h 1850097"/>
                <a:gd name="connsiteX30" fmla="*/ 1056580 w 1507528"/>
                <a:gd name="connsiteY30" fmla="*/ 190086 h 1850097"/>
                <a:gd name="connsiteX31" fmla="*/ 1157032 w 1507528"/>
                <a:gd name="connsiteY31" fmla="*/ 0 h 1850097"/>
                <a:gd name="connsiteX32" fmla="*/ 1214064 w 1507528"/>
                <a:gd name="connsiteY32" fmla="*/ 29756 h 1850097"/>
                <a:gd name="connsiteX33" fmla="*/ 1239362 w 1507528"/>
                <a:gd name="connsiteY33" fmla="*/ 19636 h 1850097"/>
                <a:gd name="connsiteX34" fmla="*/ 1249482 w 1507528"/>
                <a:gd name="connsiteY34" fmla="*/ 39875 h 1850097"/>
                <a:gd name="connsiteX35" fmla="*/ 1284900 w 1507528"/>
                <a:gd name="connsiteY35" fmla="*/ 47465 h 1850097"/>
                <a:gd name="connsiteX36" fmla="*/ 1307669 w 1507528"/>
                <a:gd name="connsiteY36" fmla="*/ 47465 h 1850097"/>
                <a:gd name="connsiteX37" fmla="*/ 1338027 w 1507528"/>
                <a:gd name="connsiteY37" fmla="*/ 62644 h 1850097"/>
                <a:gd name="connsiteX38" fmla="*/ 1320318 w 1507528"/>
                <a:gd name="connsiteY38" fmla="*/ 82883 h 1850097"/>
                <a:gd name="connsiteX39" fmla="*/ 1332967 w 1507528"/>
                <a:gd name="connsiteY39" fmla="*/ 105652 h 1850097"/>
                <a:gd name="connsiteX40" fmla="*/ 1325378 w 1507528"/>
                <a:gd name="connsiteY40" fmla="*/ 161309 h 1850097"/>
                <a:gd name="connsiteX41" fmla="*/ 1315258 w 1507528"/>
                <a:gd name="connsiteY41" fmla="*/ 173958 h 1850097"/>
                <a:gd name="connsiteX42" fmla="*/ 1315258 w 1507528"/>
                <a:gd name="connsiteY42" fmla="*/ 199257 h 1850097"/>
                <a:gd name="connsiteX43" fmla="*/ 1335497 w 1507528"/>
                <a:gd name="connsiteY43" fmla="*/ 191667 h 1850097"/>
                <a:gd name="connsiteX44" fmla="*/ 1338027 w 1507528"/>
                <a:gd name="connsiteY44" fmla="*/ 222025 h 1850097"/>
                <a:gd name="connsiteX45" fmla="*/ 1386095 w 1507528"/>
                <a:gd name="connsiteY45" fmla="*/ 249854 h 1850097"/>
                <a:gd name="connsiteX46" fmla="*/ 1416453 w 1507528"/>
                <a:gd name="connsiteY46" fmla="*/ 242264 h 1850097"/>
                <a:gd name="connsiteX47" fmla="*/ 1456931 w 1507528"/>
                <a:gd name="connsiteY47" fmla="*/ 265033 h 1850097"/>
                <a:gd name="connsiteX48" fmla="*/ 1494879 w 1507528"/>
                <a:gd name="connsiteY48" fmla="*/ 308041 h 1850097"/>
                <a:gd name="connsiteX49" fmla="*/ 1504998 w 1507528"/>
                <a:gd name="connsiteY49" fmla="*/ 318160 h 1850097"/>
                <a:gd name="connsiteX50" fmla="*/ 1507528 w 1507528"/>
                <a:gd name="connsiteY50" fmla="*/ 345989 h 1850097"/>
                <a:gd name="connsiteX51" fmla="*/ 1487289 w 1507528"/>
                <a:gd name="connsiteY51" fmla="*/ 363698 h 1850097"/>
                <a:gd name="connsiteX52" fmla="*/ 1474640 w 1507528"/>
                <a:gd name="connsiteY52" fmla="*/ 401646 h 1850097"/>
                <a:gd name="connsiteX53" fmla="*/ 1424043 w 1507528"/>
                <a:gd name="connsiteY53" fmla="*/ 429474 h 1850097"/>
                <a:gd name="connsiteX54" fmla="*/ 1398744 w 1507528"/>
                <a:gd name="connsiteY54" fmla="*/ 452243 h 1850097"/>
                <a:gd name="connsiteX55" fmla="*/ 1363326 w 1507528"/>
                <a:gd name="connsiteY55" fmla="*/ 447183 h 1850097"/>
                <a:gd name="connsiteX56" fmla="*/ 1322848 w 1507528"/>
                <a:gd name="connsiteY56" fmla="*/ 439594 h 1850097"/>
                <a:gd name="connsiteX57" fmla="*/ 1307669 w 1507528"/>
                <a:gd name="connsiteY57" fmla="*/ 442124 h 1850097"/>
                <a:gd name="connsiteX58" fmla="*/ 1307669 w 1507528"/>
                <a:gd name="connsiteY58" fmla="*/ 452243 h 1850097"/>
                <a:gd name="connsiteX59" fmla="*/ 1287430 w 1507528"/>
                <a:gd name="connsiteY59" fmla="*/ 477542 h 1850097"/>
                <a:gd name="connsiteX60" fmla="*/ 1297549 w 1507528"/>
                <a:gd name="connsiteY60" fmla="*/ 500311 h 1850097"/>
                <a:gd name="connsiteX61" fmla="*/ 1295019 w 1507528"/>
                <a:gd name="connsiteY61" fmla="*/ 555968 h 1850097"/>
                <a:gd name="connsiteX62" fmla="*/ 1284900 w 1507528"/>
                <a:gd name="connsiteY62" fmla="*/ 576207 h 1850097"/>
                <a:gd name="connsiteX63" fmla="*/ 1297549 w 1507528"/>
                <a:gd name="connsiteY63" fmla="*/ 598975 h 1850097"/>
                <a:gd name="connsiteX64" fmla="*/ 1297549 w 1507528"/>
                <a:gd name="connsiteY64" fmla="*/ 621744 h 1850097"/>
                <a:gd name="connsiteX65" fmla="*/ 1282370 w 1507528"/>
                <a:gd name="connsiteY65" fmla="*/ 647043 h 1850097"/>
                <a:gd name="connsiteX66" fmla="*/ 1259601 w 1507528"/>
                <a:gd name="connsiteY66" fmla="*/ 649573 h 1850097"/>
                <a:gd name="connsiteX67" fmla="*/ 1259601 w 1507528"/>
                <a:gd name="connsiteY67" fmla="*/ 697640 h 1850097"/>
                <a:gd name="connsiteX68" fmla="*/ 1246952 w 1507528"/>
                <a:gd name="connsiteY68" fmla="*/ 712819 h 1850097"/>
                <a:gd name="connsiteX69" fmla="*/ 1249482 w 1507528"/>
                <a:gd name="connsiteY69" fmla="*/ 733058 h 1850097"/>
                <a:gd name="connsiteX70" fmla="*/ 1252012 w 1507528"/>
                <a:gd name="connsiteY70" fmla="*/ 748237 h 1850097"/>
                <a:gd name="connsiteX71" fmla="*/ 1234303 w 1507528"/>
                <a:gd name="connsiteY71" fmla="*/ 788715 h 1850097"/>
                <a:gd name="connsiteX72" fmla="*/ 1234303 w 1507528"/>
                <a:gd name="connsiteY72" fmla="*/ 806424 h 1850097"/>
                <a:gd name="connsiteX73" fmla="*/ 1239362 w 1507528"/>
                <a:gd name="connsiteY73" fmla="*/ 831723 h 1850097"/>
                <a:gd name="connsiteX74" fmla="*/ 1264661 w 1507528"/>
                <a:gd name="connsiteY74" fmla="*/ 869671 h 1850097"/>
                <a:gd name="connsiteX75" fmla="*/ 1300079 w 1507528"/>
                <a:gd name="connsiteY75" fmla="*/ 892440 h 1850097"/>
                <a:gd name="connsiteX76" fmla="*/ 1315258 w 1507528"/>
                <a:gd name="connsiteY76" fmla="*/ 889910 h 1850097"/>
                <a:gd name="connsiteX77" fmla="*/ 1345617 w 1507528"/>
                <a:gd name="connsiteY77" fmla="*/ 925328 h 1850097"/>
                <a:gd name="connsiteX78" fmla="*/ 1307669 w 1507528"/>
                <a:gd name="connsiteY78" fmla="*/ 975925 h 1850097"/>
                <a:gd name="connsiteX79" fmla="*/ 1264661 w 1507528"/>
                <a:gd name="connsiteY79" fmla="*/ 1008814 h 1850097"/>
                <a:gd name="connsiteX80" fmla="*/ 1267191 w 1507528"/>
                <a:gd name="connsiteY80" fmla="*/ 1036642 h 1850097"/>
                <a:gd name="connsiteX81" fmla="*/ 1224183 w 1507528"/>
                <a:gd name="connsiteY81" fmla="*/ 1074590 h 1850097"/>
                <a:gd name="connsiteX82" fmla="*/ 1224183 w 1507528"/>
                <a:gd name="connsiteY82" fmla="*/ 1094829 h 1850097"/>
                <a:gd name="connsiteX83" fmla="*/ 1188765 w 1507528"/>
                <a:gd name="connsiteY83" fmla="*/ 1142896 h 1850097"/>
                <a:gd name="connsiteX84" fmla="*/ 1163466 w 1507528"/>
                <a:gd name="connsiteY84" fmla="*/ 1150486 h 1850097"/>
                <a:gd name="connsiteX85" fmla="*/ 1158407 w 1507528"/>
                <a:gd name="connsiteY85" fmla="*/ 1203613 h 1850097"/>
                <a:gd name="connsiteX86" fmla="*/ 1163466 w 1507528"/>
                <a:gd name="connsiteY86" fmla="*/ 1218792 h 1850097"/>
                <a:gd name="connsiteX87" fmla="*/ 1176116 w 1507528"/>
                <a:gd name="connsiteY87" fmla="*/ 1266860 h 1850097"/>
                <a:gd name="connsiteX88" fmla="*/ 1183705 w 1507528"/>
                <a:gd name="connsiteY88" fmla="*/ 1292158 h 1850097"/>
                <a:gd name="connsiteX89" fmla="*/ 1193825 w 1507528"/>
                <a:gd name="connsiteY89" fmla="*/ 1312397 h 1850097"/>
                <a:gd name="connsiteX90" fmla="*/ 1178646 w 1507528"/>
                <a:gd name="connsiteY90" fmla="*/ 1342756 h 1850097"/>
                <a:gd name="connsiteX91" fmla="*/ 1150817 w 1507528"/>
                <a:gd name="connsiteY91" fmla="*/ 1322517 h 1850097"/>
                <a:gd name="connsiteX92" fmla="*/ 1102750 w 1507528"/>
                <a:gd name="connsiteY92" fmla="*/ 1325047 h 1850097"/>
                <a:gd name="connsiteX93" fmla="*/ 1082511 w 1507528"/>
                <a:gd name="connsiteY93" fmla="*/ 1342756 h 1850097"/>
                <a:gd name="connsiteX94" fmla="*/ 1059742 w 1507528"/>
                <a:gd name="connsiteY94" fmla="*/ 1319987 h 1850097"/>
                <a:gd name="connsiteX95" fmla="*/ 1016734 w 1507528"/>
                <a:gd name="connsiteY95" fmla="*/ 1327577 h 1850097"/>
                <a:gd name="connsiteX96" fmla="*/ 1011675 w 1507528"/>
                <a:gd name="connsiteY96" fmla="*/ 1378174 h 1850097"/>
                <a:gd name="connsiteX97" fmla="*/ 996495 w 1507528"/>
                <a:gd name="connsiteY97" fmla="*/ 1390823 h 1850097"/>
                <a:gd name="connsiteX98" fmla="*/ 971197 w 1507528"/>
                <a:gd name="connsiteY98" fmla="*/ 1385763 h 1850097"/>
                <a:gd name="connsiteX99" fmla="*/ 948428 w 1507528"/>
                <a:gd name="connsiteY99" fmla="*/ 1390823 h 1850097"/>
                <a:gd name="connsiteX100" fmla="*/ 837114 w 1507528"/>
                <a:gd name="connsiteY100" fmla="*/ 1406002 h 1850097"/>
                <a:gd name="connsiteX101" fmla="*/ 816875 w 1507528"/>
                <a:gd name="connsiteY101" fmla="*/ 1413592 h 1850097"/>
                <a:gd name="connsiteX102" fmla="*/ 806755 w 1507528"/>
                <a:gd name="connsiteY102" fmla="*/ 1456600 h 1850097"/>
                <a:gd name="connsiteX103" fmla="*/ 819405 w 1507528"/>
                <a:gd name="connsiteY103" fmla="*/ 1479368 h 1850097"/>
                <a:gd name="connsiteX104" fmla="*/ 834584 w 1507528"/>
                <a:gd name="connsiteY104" fmla="*/ 1484428 h 1850097"/>
                <a:gd name="connsiteX105" fmla="*/ 837114 w 1507528"/>
                <a:gd name="connsiteY105" fmla="*/ 1507197 h 1850097"/>
                <a:gd name="connsiteX106" fmla="*/ 826995 w 1507528"/>
                <a:gd name="connsiteY106" fmla="*/ 1557794 h 1850097"/>
                <a:gd name="connsiteX107" fmla="*/ 822688 w 1507528"/>
                <a:gd name="connsiteY107" fmla="*/ 1590814 h 1850097"/>
                <a:gd name="connsiteX108" fmla="*/ 617014 w 1507528"/>
                <a:gd name="connsiteY108" fmla="*/ 1850097 h 1850097"/>
                <a:gd name="connsiteX0" fmla="*/ 0 w 1507528"/>
                <a:gd name="connsiteY0" fmla="*/ 1590814 h 1590814"/>
                <a:gd name="connsiteX1" fmla="*/ 6686 w 1507528"/>
                <a:gd name="connsiteY1" fmla="*/ 1581512 h 1590814"/>
                <a:gd name="connsiteX2" fmla="*/ 85744 w 1507528"/>
                <a:gd name="connsiteY2" fmla="*/ 1526171 h 1590814"/>
                <a:gd name="connsiteX3" fmla="*/ 137923 w 1507528"/>
                <a:gd name="connsiteY3" fmla="*/ 1500872 h 1590814"/>
                <a:gd name="connsiteX4" fmla="*/ 177451 w 1507528"/>
                <a:gd name="connsiteY4" fmla="*/ 1440788 h 1590814"/>
                <a:gd name="connsiteX5" fmla="*/ 204332 w 1507528"/>
                <a:gd name="connsiteY5" fmla="*/ 1372798 h 1590814"/>
                <a:gd name="connsiteX6" fmla="*/ 237536 w 1507528"/>
                <a:gd name="connsiteY6" fmla="*/ 1344337 h 1590814"/>
                <a:gd name="connsiteX7" fmla="*/ 243861 w 1507528"/>
                <a:gd name="connsiteY7" fmla="*/ 1320619 h 1590814"/>
                <a:gd name="connsiteX8" fmla="*/ 289715 w 1507528"/>
                <a:gd name="connsiteY8" fmla="*/ 1273184 h 1590814"/>
                <a:gd name="connsiteX9" fmla="*/ 311850 w 1507528"/>
                <a:gd name="connsiteY9" fmla="*/ 1246305 h 1590814"/>
                <a:gd name="connsiteX10" fmla="*/ 322919 w 1507528"/>
                <a:gd name="connsiteY10" fmla="*/ 1221006 h 1590814"/>
                <a:gd name="connsiteX11" fmla="*/ 352961 w 1507528"/>
                <a:gd name="connsiteY11" fmla="*/ 1181476 h 1590814"/>
                <a:gd name="connsiteX12" fmla="*/ 365611 w 1507528"/>
                <a:gd name="connsiteY12" fmla="*/ 1129299 h 1590814"/>
                <a:gd name="connsiteX13" fmla="*/ 383002 w 1507528"/>
                <a:gd name="connsiteY13" fmla="*/ 1059727 h 1590814"/>
                <a:gd name="connsiteX14" fmla="*/ 383002 w 1507528"/>
                <a:gd name="connsiteY14" fmla="*/ 1043916 h 1590814"/>
                <a:gd name="connsiteX15" fmla="*/ 381952 w 1507528"/>
                <a:gd name="connsiteY15" fmla="*/ 1035982 h 1590814"/>
                <a:gd name="connsiteX16" fmla="*/ 422532 w 1507528"/>
                <a:gd name="connsiteY16" fmla="*/ 944302 h 1590814"/>
                <a:gd name="connsiteX17" fmla="*/ 492104 w 1507528"/>
                <a:gd name="connsiteY17" fmla="*/ 882636 h 1590814"/>
                <a:gd name="connsiteX18" fmla="*/ 580649 w 1507528"/>
                <a:gd name="connsiteY18" fmla="*/ 832039 h 1590814"/>
                <a:gd name="connsiteX19" fmla="*/ 670775 w 1507528"/>
                <a:gd name="connsiteY19" fmla="*/ 764049 h 1590814"/>
                <a:gd name="connsiteX20" fmla="*/ 740347 w 1507528"/>
                <a:gd name="connsiteY20" fmla="*/ 740332 h 1590814"/>
                <a:gd name="connsiteX21" fmla="*/ 809918 w 1507528"/>
                <a:gd name="connsiteY21" fmla="*/ 722939 h 1590814"/>
                <a:gd name="connsiteX22" fmla="*/ 835216 w 1507528"/>
                <a:gd name="connsiteY22" fmla="*/ 688153 h 1590814"/>
                <a:gd name="connsiteX23" fmla="*/ 846285 w 1507528"/>
                <a:gd name="connsiteY23" fmla="*/ 686572 h 1590814"/>
                <a:gd name="connsiteX24" fmla="*/ 888975 w 1507528"/>
                <a:gd name="connsiteY24" fmla="*/ 666017 h 1590814"/>
                <a:gd name="connsiteX25" fmla="*/ 952223 w 1507528"/>
                <a:gd name="connsiteY25" fmla="*/ 598027 h 1590814"/>
                <a:gd name="connsiteX26" fmla="*/ 1009145 w 1507528"/>
                <a:gd name="connsiteY26" fmla="*/ 520550 h 1590814"/>
                <a:gd name="connsiteX27" fmla="*/ 1036025 w 1507528"/>
                <a:gd name="connsiteY27" fmla="*/ 458885 h 1590814"/>
                <a:gd name="connsiteX28" fmla="*/ 1036025 w 1507528"/>
                <a:gd name="connsiteY28" fmla="*/ 428842 h 1590814"/>
                <a:gd name="connsiteX29" fmla="*/ 1054998 w 1507528"/>
                <a:gd name="connsiteY29" fmla="*/ 392475 h 1590814"/>
                <a:gd name="connsiteX30" fmla="*/ 1056580 w 1507528"/>
                <a:gd name="connsiteY30" fmla="*/ 190086 h 1590814"/>
                <a:gd name="connsiteX31" fmla="*/ 1157032 w 1507528"/>
                <a:gd name="connsiteY31" fmla="*/ 0 h 1590814"/>
                <a:gd name="connsiteX32" fmla="*/ 1214064 w 1507528"/>
                <a:gd name="connsiteY32" fmla="*/ 29756 h 1590814"/>
                <a:gd name="connsiteX33" fmla="*/ 1239362 w 1507528"/>
                <a:gd name="connsiteY33" fmla="*/ 19636 h 1590814"/>
                <a:gd name="connsiteX34" fmla="*/ 1249482 w 1507528"/>
                <a:gd name="connsiteY34" fmla="*/ 39875 h 1590814"/>
                <a:gd name="connsiteX35" fmla="*/ 1284900 w 1507528"/>
                <a:gd name="connsiteY35" fmla="*/ 47465 h 1590814"/>
                <a:gd name="connsiteX36" fmla="*/ 1307669 w 1507528"/>
                <a:gd name="connsiteY36" fmla="*/ 47465 h 1590814"/>
                <a:gd name="connsiteX37" fmla="*/ 1338027 w 1507528"/>
                <a:gd name="connsiteY37" fmla="*/ 62644 h 1590814"/>
                <a:gd name="connsiteX38" fmla="*/ 1320318 w 1507528"/>
                <a:gd name="connsiteY38" fmla="*/ 82883 h 1590814"/>
                <a:gd name="connsiteX39" fmla="*/ 1332967 w 1507528"/>
                <a:gd name="connsiteY39" fmla="*/ 105652 h 1590814"/>
                <a:gd name="connsiteX40" fmla="*/ 1325378 w 1507528"/>
                <a:gd name="connsiteY40" fmla="*/ 161309 h 1590814"/>
                <a:gd name="connsiteX41" fmla="*/ 1315258 w 1507528"/>
                <a:gd name="connsiteY41" fmla="*/ 173958 h 1590814"/>
                <a:gd name="connsiteX42" fmla="*/ 1315258 w 1507528"/>
                <a:gd name="connsiteY42" fmla="*/ 199257 h 1590814"/>
                <a:gd name="connsiteX43" fmla="*/ 1335497 w 1507528"/>
                <a:gd name="connsiteY43" fmla="*/ 191667 h 1590814"/>
                <a:gd name="connsiteX44" fmla="*/ 1338027 w 1507528"/>
                <a:gd name="connsiteY44" fmla="*/ 222025 h 1590814"/>
                <a:gd name="connsiteX45" fmla="*/ 1386095 w 1507528"/>
                <a:gd name="connsiteY45" fmla="*/ 249854 h 1590814"/>
                <a:gd name="connsiteX46" fmla="*/ 1416453 w 1507528"/>
                <a:gd name="connsiteY46" fmla="*/ 242264 h 1590814"/>
                <a:gd name="connsiteX47" fmla="*/ 1456931 w 1507528"/>
                <a:gd name="connsiteY47" fmla="*/ 265033 h 1590814"/>
                <a:gd name="connsiteX48" fmla="*/ 1494879 w 1507528"/>
                <a:gd name="connsiteY48" fmla="*/ 308041 h 1590814"/>
                <a:gd name="connsiteX49" fmla="*/ 1504998 w 1507528"/>
                <a:gd name="connsiteY49" fmla="*/ 318160 h 1590814"/>
                <a:gd name="connsiteX50" fmla="*/ 1507528 w 1507528"/>
                <a:gd name="connsiteY50" fmla="*/ 345989 h 1590814"/>
                <a:gd name="connsiteX51" fmla="*/ 1487289 w 1507528"/>
                <a:gd name="connsiteY51" fmla="*/ 363698 h 1590814"/>
                <a:gd name="connsiteX52" fmla="*/ 1474640 w 1507528"/>
                <a:gd name="connsiteY52" fmla="*/ 401646 h 1590814"/>
                <a:gd name="connsiteX53" fmla="*/ 1424043 w 1507528"/>
                <a:gd name="connsiteY53" fmla="*/ 429474 h 1590814"/>
                <a:gd name="connsiteX54" fmla="*/ 1398744 w 1507528"/>
                <a:gd name="connsiteY54" fmla="*/ 452243 h 1590814"/>
                <a:gd name="connsiteX55" fmla="*/ 1363326 w 1507528"/>
                <a:gd name="connsiteY55" fmla="*/ 447183 h 1590814"/>
                <a:gd name="connsiteX56" fmla="*/ 1322848 w 1507528"/>
                <a:gd name="connsiteY56" fmla="*/ 439594 h 1590814"/>
                <a:gd name="connsiteX57" fmla="*/ 1307669 w 1507528"/>
                <a:gd name="connsiteY57" fmla="*/ 442124 h 1590814"/>
                <a:gd name="connsiteX58" fmla="*/ 1307669 w 1507528"/>
                <a:gd name="connsiteY58" fmla="*/ 452243 h 1590814"/>
                <a:gd name="connsiteX59" fmla="*/ 1287430 w 1507528"/>
                <a:gd name="connsiteY59" fmla="*/ 477542 h 1590814"/>
                <a:gd name="connsiteX60" fmla="*/ 1297549 w 1507528"/>
                <a:gd name="connsiteY60" fmla="*/ 500311 h 1590814"/>
                <a:gd name="connsiteX61" fmla="*/ 1295019 w 1507528"/>
                <a:gd name="connsiteY61" fmla="*/ 555968 h 1590814"/>
                <a:gd name="connsiteX62" fmla="*/ 1284900 w 1507528"/>
                <a:gd name="connsiteY62" fmla="*/ 576207 h 1590814"/>
                <a:gd name="connsiteX63" fmla="*/ 1297549 w 1507528"/>
                <a:gd name="connsiteY63" fmla="*/ 598975 h 1590814"/>
                <a:gd name="connsiteX64" fmla="*/ 1297549 w 1507528"/>
                <a:gd name="connsiteY64" fmla="*/ 621744 h 1590814"/>
                <a:gd name="connsiteX65" fmla="*/ 1282370 w 1507528"/>
                <a:gd name="connsiteY65" fmla="*/ 647043 h 1590814"/>
                <a:gd name="connsiteX66" fmla="*/ 1259601 w 1507528"/>
                <a:gd name="connsiteY66" fmla="*/ 649573 h 1590814"/>
                <a:gd name="connsiteX67" fmla="*/ 1259601 w 1507528"/>
                <a:gd name="connsiteY67" fmla="*/ 697640 h 1590814"/>
                <a:gd name="connsiteX68" fmla="*/ 1246952 w 1507528"/>
                <a:gd name="connsiteY68" fmla="*/ 712819 h 1590814"/>
                <a:gd name="connsiteX69" fmla="*/ 1249482 w 1507528"/>
                <a:gd name="connsiteY69" fmla="*/ 733058 h 1590814"/>
                <a:gd name="connsiteX70" fmla="*/ 1252012 w 1507528"/>
                <a:gd name="connsiteY70" fmla="*/ 748237 h 1590814"/>
                <a:gd name="connsiteX71" fmla="*/ 1234303 w 1507528"/>
                <a:gd name="connsiteY71" fmla="*/ 788715 h 1590814"/>
                <a:gd name="connsiteX72" fmla="*/ 1234303 w 1507528"/>
                <a:gd name="connsiteY72" fmla="*/ 806424 h 1590814"/>
                <a:gd name="connsiteX73" fmla="*/ 1239362 w 1507528"/>
                <a:gd name="connsiteY73" fmla="*/ 831723 h 1590814"/>
                <a:gd name="connsiteX74" fmla="*/ 1264661 w 1507528"/>
                <a:gd name="connsiteY74" fmla="*/ 869671 h 1590814"/>
                <a:gd name="connsiteX75" fmla="*/ 1300079 w 1507528"/>
                <a:gd name="connsiteY75" fmla="*/ 892440 h 1590814"/>
                <a:gd name="connsiteX76" fmla="*/ 1315258 w 1507528"/>
                <a:gd name="connsiteY76" fmla="*/ 889910 h 1590814"/>
                <a:gd name="connsiteX77" fmla="*/ 1345617 w 1507528"/>
                <a:gd name="connsiteY77" fmla="*/ 925328 h 1590814"/>
                <a:gd name="connsiteX78" fmla="*/ 1307669 w 1507528"/>
                <a:gd name="connsiteY78" fmla="*/ 975925 h 1590814"/>
                <a:gd name="connsiteX79" fmla="*/ 1264661 w 1507528"/>
                <a:gd name="connsiteY79" fmla="*/ 1008814 h 1590814"/>
                <a:gd name="connsiteX80" fmla="*/ 1267191 w 1507528"/>
                <a:gd name="connsiteY80" fmla="*/ 1036642 h 1590814"/>
                <a:gd name="connsiteX81" fmla="*/ 1224183 w 1507528"/>
                <a:gd name="connsiteY81" fmla="*/ 1074590 h 1590814"/>
                <a:gd name="connsiteX82" fmla="*/ 1224183 w 1507528"/>
                <a:gd name="connsiteY82" fmla="*/ 1094829 h 1590814"/>
                <a:gd name="connsiteX83" fmla="*/ 1188765 w 1507528"/>
                <a:gd name="connsiteY83" fmla="*/ 1142896 h 1590814"/>
                <a:gd name="connsiteX84" fmla="*/ 1163466 w 1507528"/>
                <a:gd name="connsiteY84" fmla="*/ 1150486 h 1590814"/>
                <a:gd name="connsiteX85" fmla="*/ 1158407 w 1507528"/>
                <a:gd name="connsiteY85" fmla="*/ 1203613 h 1590814"/>
                <a:gd name="connsiteX86" fmla="*/ 1163466 w 1507528"/>
                <a:gd name="connsiteY86" fmla="*/ 1218792 h 1590814"/>
                <a:gd name="connsiteX87" fmla="*/ 1176116 w 1507528"/>
                <a:gd name="connsiteY87" fmla="*/ 1266860 h 1590814"/>
                <a:gd name="connsiteX88" fmla="*/ 1183705 w 1507528"/>
                <a:gd name="connsiteY88" fmla="*/ 1292158 h 1590814"/>
                <a:gd name="connsiteX89" fmla="*/ 1193825 w 1507528"/>
                <a:gd name="connsiteY89" fmla="*/ 1312397 h 1590814"/>
                <a:gd name="connsiteX90" fmla="*/ 1178646 w 1507528"/>
                <a:gd name="connsiteY90" fmla="*/ 1342756 h 1590814"/>
                <a:gd name="connsiteX91" fmla="*/ 1150817 w 1507528"/>
                <a:gd name="connsiteY91" fmla="*/ 1322517 h 1590814"/>
                <a:gd name="connsiteX92" fmla="*/ 1102750 w 1507528"/>
                <a:gd name="connsiteY92" fmla="*/ 1325047 h 1590814"/>
                <a:gd name="connsiteX93" fmla="*/ 1082511 w 1507528"/>
                <a:gd name="connsiteY93" fmla="*/ 1342756 h 1590814"/>
                <a:gd name="connsiteX94" fmla="*/ 1059742 w 1507528"/>
                <a:gd name="connsiteY94" fmla="*/ 1319987 h 1590814"/>
                <a:gd name="connsiteX95" fmla="*/ 1016734 w 1507528"/>
                <a:gd name="connsiteY95" fmla="*/ 1327577 h 1590814"/>
                <a:gd name="connsiteX96" fmla="*/ 1011675 w 1507528"/>
                <a:gd name="connsiteY96" fmla="*/ 1378174 h 1590814"/>
                <a:gd name="connsiteX97" fmla="*/ 996495 w 1507528"/>
                <a:gd name="connsiteY97" fmla="*/ 1390823 h 1590814"/>
                <a:gd name="connsiteX98" fmla="*/ 971197 w 1507528"/>
                <a:gd name="connsiteY98" fmla="*/ 1385763 h 1590814"/>
                <a:gd name="connsiteX99" fmla="*/ 948428 w 1507528"/>
                <a:gd name="connsiteY99" fmla="*/ 1390823 h 1590814"/>
                <a:gd name="connsiteX100" fmla="*/ 837114 w 1507528"/>
                <a:gd name="connsiteY100" fmla="*/ 1406002 h 1590814"/>
                <a:gd name="connsiteX101" fmla="*/ 816875 w 1507528"/>
                <a:gd name="connsiteY101" fmla="*/ 1413592 h 1590814"/>
                <a:gd name="connsiteX102" fmla="*/ 806755 w 1507528"/>
                <a:gd name="connsiteY102" fmla="*/ 1456600 h 1590814"/>
                <a:gd name="connsiteX103" fmla="*/ 819405 w 1507528"/>
                <a:gd name="connsiteY103" fmla="*/ 1479368 h 1590814"/>
                <a:gd name="connsiteX104" fmla="*/ 834584 w 1507528"/>
                <a:gd name="connsiteY104" fmla="*/ 1484428 h 1590814"/>
                <a:gd name="connsiteX105" fmla="*/ 837114 w 1507528"/>
                <a:gd name="connsiteY105" fmla="*/ 1507197 h 1590814"/>
                <a:gd name="connsiteX106" fmla="*/ 826995 w 1507528"/>
                <a:gd name="connsiteY106" fmla="*/ 1557794 h 1590814"/>
                <a:gd name="connsiteX107" fmla="*/ 822688 w 1507528"/>
                <a:gd name="connsiteY107" fmla="*/ 1590814 h 159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507528" h="1590814">
                  <a:moveTo>
                    <a:pt x="0" y="1590814"/>
                  </a:moveTo>
                  <a:lnTo>
                    <a:pt x="6686" y="1581512"/>
                  </a:lnTo>
                  <a:lnTo>
                    <a:pt x="85744" y="1526171"/>
                  </a:lnTo>
                  <a:lnTo>
                    <a:pt x="137923" y="1500872"/>
                  </a:lnTo>
                  <a:lnTo>
                    <a:pt x="177451" y="1440788"/>
                  </a:lnTo>
                  <a:lnTo>
                    <a:pt x="204332" y="1372798"/>
                  </a:lnTo>
                  <a:lnTo>
                    <a:pt x="237536" y="1344337"/>
                  </a:lnTo>
                  <a:lnTo>
                    <a:pt x="243861" y="1320619"/>
                  </a:lnTo>
                  <a:lnTo>
                    <a:pt x="289715" y="1273184"/>
                  </a:lnTo>
                  <a:lnTo>
                    <a:pt x="311850" y="1246305"/>
                  </a:lnTo>
                  <a:lnTo>
                    <a:pt x="322919" y="1221006"/>
                  </a:lnTo>
                  <a:lnTo>
                    <a:pt x="352961" y="1181476"/>
                  </a:lnTo>
                  <a:lnTo>
                    <a:pt x="365611" y="1129299"/>
                  </a:lnTo>
                  <a:lnTo>
                    <a:pt x="383002" y="1059727"/>
                  </a:lnTo>
                  <a:lnTo>
                    <a:pt x="383002" y="1043916"/>
                  </a:lnTo>
                  <a:lnTo>
                    <a:pt x="381952" y="1035982"/>
                  </a:lnTo>
                  <a:lnTo>
                    <a:pt x="422532" y="944302"/>
                  </a:lnTo>
                  <a:lnTo>
                    <a:pt x="492104" y="882636"/>
                  </a:lnTo>
                  <a:lnTo>
                    <a:pt x="580649" y="832039"/>
                  </a:lnTo>
                  <a:lnTo>
                    <a:pt x="670775" y="764049"/>
                  </a:lnTo>
                  <a:lnTo>
                    <a:pt x="740347" y="740332"/>
                  </a:lnTo>
                  <a:lnTo>
                    <a:pt x="809918" y="722939"/>
                  </a:lnTo>
                  <a:lnTo>
                    <a:pt x="835216" y="688153"/>
                  </a:lnTo>
                  <a:lnTo>
                    <a:pt x="846285" y="686572"/>
                  </a:lnTo>
                  <a:lnTo>
                    <a:pt x="888975" y="666017"/>
                  </a:lnTo>
                  <a:lnTo>
                    <a:pt x="952223" y="598027"/>
                  </a:lnTo>
                  <a:lnTo>
                    <a:pt x="1009145" y="520550"/>
                  </a:lnTo>
                  <a:lnTo>
                    <a:pt x="1036025" y="458885"/>
                  </a:lnTo>
                  <a:lnTo>
                    <a:pt x="1036025" y="428842"/>
                  </a:lnTo>
                  <a:lnTo>
                    <a:pt x="1054998" y="392475"/>
                  </a:lnTo>
                  <a:cubicBezTo>
                    <a:pt x="1055526" y="325012"/>
                    <a:pt x="1056053" y="257549"/>
                    <a:pt x="1056580" y="190086"/>
                  </a:cubicBezTo>
                  <a:lnTo>
                    <a:pt x="1157032" y="0"/>
                  </a:lnTo>
                  <a:lnTo>
                    <a:pt x="1214064" y="29756"/>
                  </a:lnTo>
                  <a:lnTo>
                    <a:pt x="1239362" y="19636"/>
                  </a:lnTo>
                  <a:lnTo>
                    <a:pt x="1249482" y="39875"/>
                  </a:lnTo>
                  <a:lnTo>
                    <a:pt x="1284900" y="47465"/>
                  </a:lnTo>
                  <a:lnTo>
                    <a:pt x="1307669" y="47465"/>
                  </a:lnTo>
                  <a:lnTo>
                    <a:pt x="1338027" y="62644"/>
                  </a:lnTo>
                  <a:lnTo>
                    <a:pt x="1320318" y="82883"/>
                  </a:lnTo>
                  <a:lnTo>
                    <a:pt x="1332967" y="105652"/>
                  </a:lnTo>
                  <a:lnTo>
                    <a:pt x="1325378" y="161309"/>
                  </a:lnTo>
                  <a:lnTo>
                    <a:pt x="1315258" y="173958"/>
                  </a:lnTo>
                  <a:lnTo>
                    <a:pt x="1315258" y="199257"/>
                  </a:lnTo>
                  <a:lnTo>
                    <a:pt x="1335497" y="191667"/>
                  </a:lnTo>
                  <a:lnTo>
                    <a:pt x="1338027" y="222025"/>
                  </a:lnTo>
                  <a:lnTo>
                    <a:pt x="1386095" y="249854"/>
                  </a:lnTo>
                  <a:lnTo>
                    <a:pt x="1416453" y="242264"/>
                  </a:lnTo>
                  <a:lnTo>
                    <a:pt x="1456931" y="265033"/>
                  </a:lnTo>
                  <a:lnTo>
                    <a:pt x="1494879" y="308041"/>
                  </a:lnTo>
                  <a:lnTo>
                    <a:pt x="1504998" y="318160"/>
                  </a:lnTo>
                  <a:lnTo>
                    <a:pt x="1507528" y="345989"/>
                  </a:lnTo>
                  <a:lnTo>
                    <a:pt x="1487289" y="363698"/>
                  </a:lnTo>
                  <a:lnTo>
                    <a:pt x="1474640" y="401646"/>
                  </a:lnTo>
                  <a:lnTo>
                    <a:pt x="1424043" y="429474"/>
                  </a:lnTo>
                  <a:lnTo>
                    <a:pt x="1398744" y="452243"/>
                  </a:lnTo>
                  <a:lnTo>
                    <a:pt x="1363326" y="447183"/>
                  </a:lnTo>
                  <a:lnTo>
                    <a:pt x="1322848" y="439594"/>
                  </a:lnTo>
                  <a:lnTo>
                    <a:pt x="1307669" y="442124"/>
                  </a:lnTo>
                  <a:lnTo>
                    <a:pt x="1307669" y="452243"/>
                  </a:lnTo>
                  <a:lnTo>
                    <a:pt x="1287430" y="477542"/>
                  </a:lnTo>
                  <a:lnTo>
                    <a:pt x="1297549" y="500311"/>
                  </a:lnTo>
                  <a:lnTo>
                    <a:pt x="1295019" y="555968"/>
                  </a:lnTo>
                  <a:lnTo>
                    <a:pt x="1284900" y="576207"/>
                  </a:lnTo>
                  <a:lnTo>
                    <a:pt x="1297549" y="598975"/>
                  </a:lnTo>
                  <a:lnTo>
                    <a:pt x="1297549" y="621744"/>
                  </a:lnTo>
                  <a:lnTo>
                    <a:pt x="1282370" y="647043"/>
                  </a:lnTo>
                  <a:lnTo>
                    <a:pt x="1259601" y="649573"/>
                  </a:lnTo>
                  <a:lnTo>
                    <a:pt x="1259601" y="697640"/>
                  </a:lnTo>
                  <a:lnTo>
                    <a:pt x="1246952" y="712819"/>
                  </a:lnTo>
                  <a:lnTo>
                    <a:pt x="1249482" y="733058"/>
                  </a:lnTo>
                  <a:lnTo>
                    <a:pt x="1252012" y="748237"/>
                  </a:lnTo>
                  <a:lnTo>
                    <a:pt x="1234303" y="788715"/>
                  </a:lnTo>
                  <a:lnTo>
                    <a:pt x="1234303" y="806424"/>
                  </a:lnTo>
                  <a:lnTo>
                    <a:pt x="1239362" y="831723"/>
                  </a:lnTo>
                  <a:lnTo>
                    <a:pt x="1264661" y="869671"/>
                  </a:lnTo>
                  <a:lnTo>
                    <a:pt x="1300079" y="892440"/>
                  </a:lnTo>
                  <a:lnTo>
                    <a:pt x="1315258" y="889910"/>
                  </a:lnTo>
                  <a:lnTo>
                    <a:pt x="1345617" y="925328"/>
                  </a:lnTo>
                  <a:lnTo>
                    <a:pt x="1307669" y="975925"/>
                  </a:lnTo>
                  <a:lnTo>
                    <a:pt x="1264661" y="1008814"/>
                  </a:lnTo>
                  <a:lnTo>
                    <a:pt x="1267191" y="1036642"/>
                  </a:lnTo>
                  <a:lnTo>
                    <a:pt x="1224183" y="1074590"/>
                  </a:lnTo>
                  <a:lnTo>
                    <a:pt x="1224183" y="1094829"/>
                  </a:lnTo>
                  <a:lnTo>
                    <a:pt x="1188765" y="1142896"/>
                  </a:lnTo>
                  <a:lnTo>
                    <a:pt x="1163466" y="1150486"/>
                  </a:lnTo>
                  <a:lnTo>
                    <a:pt x="1158407" y="1203613"/>
                  </a:lnTo>
                  <a:lnTo>
                    <a:pt x="1163466" y="1218792"/>
                  </a:lnTo>
                  <a:lnTo>
                    <a:pt x="1176116" y="1266860"/>
                  </a:lnTo>
                  <a:lnTo>
                    <a:pt x="1183705" y="1292158"/>
                  </a:lnTo>
                  <a:lnTo>
                    <a:pt x="1193825" y="1312397"/>
                  </a:lnTo>
                  <a:lnTo>
                    <a:pt x="1178646" y="1342756"/>
                  </a:lnTo>
                  <a:lnTo>
                    <a:pt x="1150817" y="1322517"/>
                  </a:lnTo>
                  <a:lnTo>
                    <a:pt x="1102750" y="1325047"/>
                  </a:lnTo>
                  <a:lnTo>
                    <a:pt x="1082511" y="1342756"/>
                  </a:lnTo>
                  <a:lnTo>
                    <a:pt x="1059742" y="1319987"/>
                  </a:lnTo>
                  <a:lnTo>
                    <a:pt x="1016734" y="1327577"/>
                  </a:lnTo>
                  <a:lnTo>
                    <a:pt x="1011675" y="1378174"/>
                  </a:lnTo>
                  <a:lnTo>
                    <a:pt x="996495" y="1390823"/>
                  </a:lnTo>
                  <a:lnTo>
                    <a:pt x="971197" y="1385763"/>
                  </a:lnTo>
                  <a:lnTo>
                    <a:pt x="948428" y="1390823"/>
                  </a:lnTo>
                  <a:lnTo>
                    <a:pt x="837114" y="1406002"/>
                  </a:lnTo>
                  <a:lnTo>
                    <a:pt x="816875" y="1413592"/>
                  </a:lnTo>
                  <a:lnTo>
                    <a:pt x="806755" y="1456600"/>
                  </a:lnTo>
                  <a:lnTo>
                    <a:pt x="819405" y="1479368"/>
                  </a:lnTo>
                  <a:lnTo>
                    <a:pt x="834584" y="1484428"/>
                  </a:lnTo>
                  <a:lnTo>
                    <a:pt x="837114" y="1507197"/>
                  </a:lnTo>
                  <a:lnTo>
                    <a:pt x="826995" y="1557794"/>
                  </a:lnTo>
                  <a:lnTo>
                    <a:pt x="822688" y="159081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921F8C5D-3AD1-45E9-085C-B90FBE6624F9}"/>
                </a:ext>
              </a:extLst>
            </p:cNvPr>
            <p:cNvSpPr/>
            <p:nvPr/>
          </p:nvSpPr>
          <p:spPr>
            <a:xfrm rot="20820390">
              <a:off x="7943993" y="4599506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6752F59E-E952-07C8-BEFA-97EC00BE754B}"/>
                </a:ext>
              </a:extLst>
            </p:cNvPr>
            <p:cNvSpPr/>
            <p:nvPr/>
          </p:nvSpPr>
          <p:spPr>
            <a:xfrm rot="1511888">
              <a:off x="8618477" y="4994209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C22355BA-7075-B1B8-62A6-3DF4BE2ADA9F}"/>
                </a:ext>
              </a:extLst>
            </p:cNvPr>
            <p:cNvSpPr/>
            <p:nvPr/>
          </p:nvSpPr>
          <p:spPr>
            <a:xfrm rot="1958066">
              <a:off x="6816210" y="5976987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04D457AD-712D-55F8-145E-3B101FBE738A}"/>
                </a:ext>
              </a:extLst>
            </p:cNvPr>
            <p:cNvSpPr/>
            <p:nvPr/>
          </p:nvSpPr>
          <p:spPr>
            <a:xfrm>
              <a:off x="8001983" y="6161650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61736E8E-6774-8F73-8D9E-27A1068805A3}"/>
                </a:ext>
              </a:extLst>
            </p:cNvPr>
            <p:cNvSpPr/>
            <p:nvPr/>
          </p:nvSpPr>
          <p:spPr>
            <a:xfrm>
              <a:off x="8116282" y="3883270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A21ABCB-2F56-86C0-AF0E-15A04C5A849D}"/>
                </a:ext>
              </a:extLst>
            </p:cNvPr>
            <p:cNvSpPr/>
            <p:nvPr/>
          </p:nvSpPr>
          <p:spPr>
            <a:xfrm>
              <a:off x="8617547" y="3743325"/>
              <a:ext cx="649871" cy="820578"/>
            </a:xfrm>
            <a:custGeom>
              <a:avLst/>
              <a:gdLst>
                <a:gd name="connsiteX0" fmla="*/ 0 w 649871"/>
                <a:gd name="connsiteY0" fmla="*/ 0 h 820578"/>
                <a:gd name="connsiteX1" fmla="*/ 649871 w 649871"/>
                <a:gd name="connsiteY1" fmla="*/ 0 h 820578"/>
                <a:gd name="connsiteX2" fmla="*/ 649871 w 649871"/>
                <a:gd name="connsiteY2" fmla="*/ 740054 h 820578"/>
                <a:gd name="connsiteX3" fmla="*/ 645115 w 649871"/>
                <a:gd name="connsiteY3" fmla="*/ 736249 h 820578"/>
                <a:gd name="connsiteX4" fmla="*/ 636682 w 649871"/>
                <a:gd name="connsiteY4" fmla="*/ 769981 h 820578"/>
                <a:gd name="connsiteX5" fmla="*/ 602950 w 649871"/>
                <a:gd name="connsiteY5" fmla="*/ 774197 h 820578"/>
                <a:gd name="connsiteX6" fmla="*/ 581868 w 649871"/>
                <a:gd name="connsiteY6" fmla="*/ 820578 h 820578"/>
                <a:gd name="connsiteX7" fmla="*/ 560786 w 649871"/>
                <a:gd name="connsiteY7" fmla="*/ 820578 h 820578"/>
                <a:gd name="connsiteX8" fmla="*/ 539704 w 649871"/>
                <a:gd name="connsiteY8" fmla="*/ 816362 h 820578"/>
                <a:gd name="connsiteX9" fmla="*/ 535487 w 649871"/>
                <a:gd name="connsiteY9" fmla="*/ 791063 h 820578"/>
                <a:gd name="connsiteX10" fmla="*/ 472241 w 649871"/>
                <a:gd name="connsiteY10" fmla="*/ 765764 h 820578"/>
                <a:gd name="connsiteX11" fmla="*/ 472241 w 649871"/>
                <a:gd name="connsiteY11" fmla="*/ 740466 h 820578"/>
                <a:gd name="connsiteX12" fmla="*/ 434293 w 649871"/>
                <a:gd name="connsiteY12" fmla="*/ 732033 h 820578"/>
                <a:gd name="connsiteX13" fmla="*/ 480673 w 649871"/>
                <a:gd name="connsiteY13" fmla="*/ 698301 h 820578"/>
                <a:gd name="connsiteX14" fmla="*/ 472241 w 649871"/>
                <a:gd name="connsiteY14" fmla="*/ 656137 h 820578"/>
                <a:gd name="connsiteX15" fmla="*/ 421643 w 649871"/>
                <a:gd name="connsiteY15" fmla="*/ 647704 h 820578"/>
                <a:gd name="connsiteX16" fmla="*/ 312016 w 649871"/>
                <a:gd name="connsiteY16" fmla="*/ 660354 h 820578"/>
                <a:gd name="connsiteX17" fmla="*/ 295150 w 649871"/>
                <a:gd name="connsiteY17" fmla="*/ 622406 h 820578"/>
                <a:gd name="connsiteX18" fmla="*/ 244553 w 649871"/>
                <a:gd name="connsiteY18" fmla="*/ 592890 h 820578"/>
                <a:gd name="connsiteX19" fmla="*/ 215038 w 649871"/>
                <a:gd name="connsiteY19" fmla="*/ 601323 h 820578"/>
                <a:gd name="connsiteX20" fmla="*/ 156008 w 649871"/>
                <a:gd name="connsiteY20" fmla="*/ 554943 h 820578"/>
                <a:gd name="connsiteX21" fmla="*/ 93605 w 649871"/>
                <a:gd name="connsiteY21" fmla="*/ 554943 h 820578"/>
                <a:gd name="connsiteX22" fmla="*/ 91075 w 649871"/>
                <a:gd name="connsiteY22" fmla="*/ 504345 h 820578"/>
                <a:gd name="connsiteX23" fmla="*/ 98664 w 649871"/>
                <a:gd name="connsiteY23" fmla="*/ 491696 h 820578"/>
                <a:gd name="connsiteX24" fmla="*/ 113843 w 649871"/>
                <a:gd name="connsiteY24" fmla="*/ 466397 h 820578"/>
                <a:gd name="connsiteX25" fmla="*/ 131552 w 649871"/>
                <a:gd name="connsiteY25" fmla="*/ 428449 h 820578"/>
                <a:gd name="connsiteX26" fmla="*/ 113843 w 649871"/>
                <a:gd name="connsiteY26" fmla="*/ 398091 h 820578"/>
                <a:gd name="connsiteX27" fmla="*/ 83485 w 649871"/>
                <a:gd name="connsiteY27" fmla="*/ 382912 h 820578"/>
                <a:gd name="connsiteX28" fmla="*/ 75895 w 649871"/>
                <a:gd name="connsiteY28" fmla="*/ 370263 h 820578"/>
                <a:gd name="connsiteX29" fmla="*/ 88545 w 649871"/>
                <a:gd name="connsiteY29" fmla="*/ 329785 h 820578"/>
                <a:gd name="connsiteX30" fmla="*/ 78425 w 649871"/>
                <a:gd name="connsiteY30" fmla="*/ 296896 h 820578"/>
                <a:gd name="connsiteX31" fmla="*/ 129023 w 649871"/>
                <a:gd name="connsiteY31" fmla="*/ 261478 h 820578"/>
                <a:gd name="connsiteX32" fmla="*/ 88545 w 649871"/>
                <a:gd name="connsiteY32" fmla="*/ 236180 h 820578"/>
                <a:gd name="connsiteX33" fmla="*/ 88545 w 649871"/>
                <a:gd name="connsiteY33" fmla="*/ 223530 h 820578"/>
                <a:gd name="connsiteX34" fmla="*/ 111314 w 649871"/>
                <a:gd name="connsiteY34" fmla="*/ 208351 h 820578"/>
                <a:gd name="connsiteX35" fmla="*/ 113843 w 649871"/>
                <a:gd name="connsiteY35" fmla="*/ 185582 h 820578"/>
                <a:gd name="connsiteX36" fmla="*/ 40477 w 649871"/>
                <a:gd name="connsiteY36" fmla="*/ 142575 h 820578"/>
                <a:gd name="connsiteX37" fmla="*/ 43007 w 649871"/>
                <a:gd name="connsiteY37" fmla="*/ 102097 h 820578"/>
                <a:gd name="connsiteX38" fmla="*/ 15179 w 649871"/>
                <a:gd name="connsiteY38" fmla="*/ 86918 h 820578"/>
                <a:gd name="connsiteX39" fmla="*/ 27828 w 649871"/>
                <a:gd name="connsiteY39" fmla="*/ 48970 h 820578"/>
                <a:gd name="connsiteX40" fmla="*/ 0 w 649871"/>
                <a:gd name="connsiteY40" fmla="*/ 28731 h 820578"/>
                <a:gd name="connsiteX0" fmla="*/ 0 w 649871"/>
                <a:gd name="connsiteY0" fmla="*/ 146685 h 967263"/>
                <a:gd name="connsiteX1" fmla="*/ 291217 w 649871"/>
                <a:gd name="connsiteY1" fmla="*/ 0 h 967263"/>
                <a:gd name="connsiteX2" fmla="*/ 649871 w 649871"/>
                <a:gd name="connsiteY2" fmla="*/ 146685 h 967263"/>
                <a:gd name="connsiteX3" fmla="*/ 649871 w 649871"/>
                <a:gd name="connsiteY3" fmla="*/ 886739 h 967263"/>
                <a:gd name="connsiteX4" fmla="*/ 645115 w 649871"/>
                <a:gd name="connsiteY4" fmla="*/ 882934 h 967263"/>
                <a:gd name="connsiteX5" fmla="*/ 636682 w 649871"/>
                <a:gd name="connsiteY5" fmla="*/ 916666 h 967263"/>
                <a:gd name="connsiteX6" fmla="*/ 602950 w 649871"/>
                <a:gd name="connsiteY6" fmla="*/ 920882 h 967263"/>
                <a:gd name="connsiteX7" fmla="*/ 581868 w 649871"/>
                <a:gd name="connsiteY7" fmla="*/ 967263 h 967263"/>
                <a:gd name="connsiteX8" fmla="*/ 560786 w 649871"/>
                <a:gd name="connsiteY8" fmla="*/ 967263 h 967263"/>
                <a:gd name="connsiteX9" fmla="*/ 539704 w 649871"/>
                <a:gd name="connsiteY9" fmla="*/ 963047 h 967263"/>
                <a:gd name="connsiteX10" fmla="*/ 535487 w 649871"/>
                <a:gd name="connsiteY10" fmla="*/ 937748 h 967263"/>
                <a:gd name="connsiteX11" fmla="*/ 472241 w 649871"/>
                <a:gd name="connsiteY11" fmla="*/ 912449 h 967263"/>
                <a:gd name="connsiteX12" fmla="*/ 472241 w 649871"/>
                <a:gd name="connsiteY12" fmla="*/ 887151 h 967263"/>
                <a:gd name="connsiteX13" fmla="*/ 434293 w 649871"/>
                <a:gd name="connsiteY13" fmla="*/ 878718 h 967263"/>
                <a:gd name="connsiteX14" fmla="*/ 480673 w 649871"/>
                <a:gd name="connsiteY14" fmla="*/ 844986 h 967263"/>
                <a:gd name="connsiteX15" fmla="*/ 472241 w 649871"/>
                <a:gd name="connsiteY15" fmla="*/ 802822 h 967263"/>
                <a:gd name="connsiteX16" fmla="*/ 421643 w 649871"/>
                <a:gd name="connsiteY16" fmla="*/ 794389 h 967263"/>
                <a:gd name="connsiteX17" fmla="*/ 312016 w 649871"/>
                <a:gd name="connsiteY17" fmla="*/ 807039 h 967263"/>
                <a:gd name="connsiteX18" fmla="*/ 295150 w 649871"/>
                <a:gd name="connsiteY18" fmla="*/ 769091 h 967263"/>
                <a:gd name="connsiteX19" fmla="*/ 244553 w 649871"/>
                <a:gd name="connsiteY19" fmla="*/ 739575 h 967263"/>
                <a:gd name="connsiteX20" fmla="*/ 215038 w 649871"/>
                <a:gd name="connsiteY20" fmla="*/ 748008 h 967263"/>
                <a:gd name="connsiteX21" fmla="*/ 156008 w 649871"/>
                <a:gd name="connsiteY21" fmla="*/ 701628 h 967263"/>
                <a:gd name="connsiteX22" fmla="*/ 93605 w 649871"/>
                <a:gd name="connsiteY22" fmla="*/ 701628 h 967263"/>
                <a:gd name="connsiteX23" fmla="*/ 91075 w 649871"/>
                <a:gd name="connsiteY23" fmla="*/ 651030 h 967263"/>
                <a:gd name="connsiteX24" fmla="*/ 98664 w 649871"/>
                <a:gd name="connsiteY24" fmla="*/ 638381 h 967263"/>
                <a:gd name="connsiteX25" fmla="*/ 113843 w 649871"/>
                <a:gd name="connsiteY25" fmla="*/ 613082 h 967263"/>
                <a:gd name="connsiteX26" fmla="*/ 131552 w 649871"/>
                <a:gd name="connsiteY26" fmla="*/ 575134 h 967263"/>
                <a:gd name="connsiteX27" fmla="*/ 113843 w 649871"/>
                <a:gd name="connsiteY27" fmla="*/ 544776 h 967263"/>
                <a:gd name="connsiteX28" fmla="*/ 83485 w 649871"/>
                <a:gd name="connsiteY28" fmla="*/ 529597 h 967263"/>
                <a:gd name="connsiteX29" fmla="*/ 75895 w 649871"/>
                <a:gd name="connsiteY29" fmla="*/ 516948 h 967263"/>
                <a:gd name="connsiteX30" fmla="*/ 88545 w 649871"/>
                <a:gd name="connsiteY30" fmla="*/ 476470 h 967263"/>
                <a:gd name="connsiteX31" fmla="*/ 78425 w 649871"/>
                <a:gd name="connsiteY31" fmla="*/ 443581 h 967263"/>
                <a:gd name="connsiteX32" fmla="*/ 129023 w 649871"/>
                <a:gd name="connsiteY32" fmla="*/ 408163 h 967263"/>
                <a:gd name="connsiteX33" fmla="*/ 88545 w 649871"/>
                <a:gd name="connsiteY33" fmla="*/ 382865 h 967263"/>
                <a:gd name="connsiteX34" fmla="*/ 88545 w 649871"/>
                <a:gd name="connsiteY34" fmla="*/ 370215 h 967263"/>
                <a:gd name="connsiteX35" fmla="*/ 111314 w 649871"/>
                <a:gd name="connsiteY35" fmla="*/ 355036 h 967263"/>
                <a:gd name="connsiteX36" fmla="*/ 113843 w 649871"/>
                <a:gd name="connsiteY36" fmla="*/ 332267 h 967263"/>
                <a:gd name="connsiteX37" fmla="*/ 40477 w 649871"/>
                <a:gd name="connsiteY37" fmla="*/ 289260 h 967263"/>
                <a:gd name="connsiteX38" fmla="*/ 43007 w 649871"/>
                <a:gd name="connsiteY38" fmla="*/ 248782 h 967263"/>
                <a:gd name="connsiteX39" fmla="*/ 15179 w 649871"/>
                <a:gd name="connsiteY39" fmla="*/ 233603 h 967263"/>
                <a:gd name="connsiteX40" fmla="*/ 27828 w 649871"/>
                <a:gd name="connsiteY40" fmla="*/ 195655 h 967263"/>
                <a:gd name="connsiteX41" fmla="*/ 0 w 649871"/>
                <a:gd name="connsiteY41" fmla="*/ 175416 h 967263"/>
                <a:gd name="connsiteX42" fmla="*/ 0 w 649871"/>
                <a:gd name="connsiteY42" fmla="*/ 146685 h 967263"/>
                <a:gd name="connsiteX0" fmla="*/ 291217 w 649871"/>
                <a:gd name="connsiteY0" fmla="*/ 0 h 967263"/>
                <a:gd name="connsiteX1" fmla="*/ 649871 w 649871"/>
                <a:gd name="connsiteY1" fmla="*/ 146685 h 967263"/>
                <a:gd name="connsiteX2" fmla="*/ 649871 w 649871"/>
                <a:gd name="connsiteY2" fmla="*/ 886739 h 967263"/>
                <a:gd name="connsiteX3" fmla="*/ 645115 w 649871"/>
                <a:gd name="connsiteY3" fmla="*/ 882934 h 967263"/>
                <a:gd name="connsiteX4" fmla="*/ 636682 w 649871"/>
                <a:gd name="connsiteY4" fmla="*/ 916666 h 967263"/>
                <a:gd name="connsiteX5" fmla="*/ 602950 w 649871"/>
                <a:gd name="connsiteY5" fmla="*/ 920882 h 967263"/>
                <a:gd name="connsiteX6" fmla="*/ 581868 w 649871"/>
                <a:gd name="connsiteY6" fmla="*/ 967263 h 967263"/>
                <a:gd name="connsiteX7" fmla="*/ 560786 w 649871"/>
                <a:gd name="connsiteY7" fmla="*/ 967263 h 967263"/>
                <a:gd name="connsiteX8" fmla="*/ 539704 w 649871"/>
                <a:gd name="connsiteY8" fmla="*/ 963047 h 967263"/>
                <a:gd name="connsiteX9" fmla="*/ 535487 w 649871"/>
                <a:gd name="connsiteY9" fmla="*/ 937748 h 967263"/>
                <a:gd name="connsiteX10" fmla="*/ 472241 w 649871"/>
                <a:gd name="connsiteY10" fmla="*/ 912449 h 967263"/>
                <a:gd name="connsiteX11" fmla="*/ 472241 w 649871"/>
                <a:gd name="connsiteY11" fmla="*/ 887151 h 967263"/>
                <a:gd name="connsiteX12" fmla="*/ 434293 w 649871"/>
                <a:gd name="connsiteY12" fmla="*/ 878718 h 967263"/>
                <a:gd name="connsiteX13" fmla="*/ 480673 w 649871"/>
                <a:gd name="connsiteY13" fmla="*/ 844986 h 967263"/>
                <a:gd name="connsiteX14" fmla="*/ 472241 w 649871"/>
                <a:gd name="connsiteY14" fmla="*/ 802822 h 967263"/>
                <a:gd name="connsiteX15" fmla="*/ 421643 w 649871"/>
                <a:gd name="connsiteY15" fmla="*/ 794389 h 967263"/>
                <a:gd name="connsiteX16" fmla="*/ 312016 w 649871"/>
                <a:gd name="connsiteY16" fmla="*/ 807039 h 967263"/>
                <a:gd name="connsiteX17" fmla="*/ 295150 w 649871"/>
                <a:gd name="connsiteY17" fmla="*/ 769091 h 967263"/>
                <a:gd name="connsiteX18" fmla="*/ 244553 w 649871"/>
                <a:gd name="connsiteY18" fmla="*/ 739575 h 967263"/>
                <a:gd name="connsiteX19" fmla="*/ 215038 w 649871"/>
                <a:gd name="connsiteY19" fmla="*/ 748008 h 967263"/>
                <a:gd name="connsiteX20" fmla="*/ 156008 w 649871"/>
                <a:gd name="connsiteY20" fmla="*/ 701628 h 967263"/>
                <a:gd name="connsiteX21" fmla="*/ 93605 w 649871"/>
                <a:gd name="connsiteY21" fmla="*/ 701628 h 967263"/>
                <a:gd name="connsiteX22" fmla="*/ 91075 w 649871"/>
                <a:gd name="connsiteY22" fmla="*/ 651030 h 967263"/>
                <a:gd name="connsiteX23" fmla="*/ 98664 w 649871"/>
                <a:gd name="connsiteY23" fmla="*/ 638381 h 967263"/>
                <a:gd name="connsiteX24" fmla="*/ 113843 w 649871"/>
                <a:gd name="connsiteY24" fmla="*/ 613082 h 967263"/>
                <a:gd name="connsiteX25" fmla="*/ 131552 w 649871"/>
                <a:gd name="connsiteY25" fmla="*/ 575134 h 967263"/>
                <a:gd name="connsiteX26" fmla="*/ 113843 w 649871"/>
                <a:gd name="connsiteY26" fmla="*/ 544776 h 967263"/>
                <a:gd name="connsiteX27" fmla="*/ 83485 w 649871"/>
                <a:gd name="connsiteY27" fmla="*/ 529597 h 967263"/>
                <a:gd name="connsiteX28" fmla="*/ 75895 w 649871"/>
                <a:gd name="connsiteY28" fmla="*/ 516948 h 967263"/>
                <a:gd name="connsiteX29" fmla="*/ 88545 w 649871"/>
                <a:gd name="connsiteY29" fmla="*/ 476470 h 967263"/>
                <a:gd name="connsiteX30" fmla="*/ 78425 w 649871"/>
                <a:gd name="connsiteY30" fmla="*/ 443581 h 967263"/>
                <a:gd name="connsiteX31" fmla="*/ 129023 w 649871"/>
                <a:gd name="connsiteY31" fmla="*/ 408163 h 967263"/>
                <a:gd name="connsiteX32" fmla="*/ 88545 w 649871"/>
                <a:gd name="connsiteY32" fmla="*/ 382865 h 967263"/>
                <a:gd name="connsiteX33" fmla="*/ 88545 w 649871"/>
                <a:gd name="connsiteY33" fmla="*/ 370215 h 967263"/>
                <a:gd name="connsiteX34" fmla="*/ 111314 w 649871"/>
                <a:gd name="connsiteY34" fmla="*/ 355036 h 967263"/>
                <a:gd name="connsiteX35" fmla="*/ 113843 w 649871"/>
                <a:gd name="connsiteY35" fmla="*/ 332267 h 967263"/>
                <a:gd name="connsiteX36" fmla="*/ 40477 w 649871"/>
                <a:gd name="connsiteY36" fmla="*/ 289260 h 967263"/>
                <a:gd name="connsiteX37" fmla="*/ 43007 w 649871"/>
                <a:gd name="connsiteY37" fmla="*/ 248782 h 967263"/>
                <a:gd name="connsiteX38" fmla="*/ 15179 w 649871"/>
                <a:gd name="connsiteY38" fmla="*/ 233603 h 967263"/>
                <a:gd name="connsiteX39" fmla="*/ 27828 w 649871"/>
                <a:gd name="connsiteY39" fmla="*/ 195655 h 967263"/>
                <a:gd name="connsiteX40" fmla="*/ 0 w 649871"/>
                <a:gd name="connsiteY40" fmla="*/ 175416 h 967263"/>
                <a:gd name="connsiteX41" fmla="*/ 0 w 649871"/>
                <a:gd name="connsiteY41" fmla="*/ 146685 h 967263"/>
                <a:gd name="connsiteX42" fmla="*/ 382657 w 649871"/>
                <a:gd name="connsiteY42" fmla="*/ 91440 h 967263"/>
                <a:gd name="connsiteX0" fmla="*/ 649871 w 649871"/>
                <a:gd name="connsiteY0" fmla="*/ 83628 h 904206"/>
                <a:gd name="connsiteX1" fmla="*/ 649871 w 649871"/>
                <a:gd name="connsiteY1" fmla="*/ 823682 h 904206"/>
                <a:gd name="connsiteX2" fmla="*/ 645115 w 649871"/>
                <a:gd name="connsiteY2" fmla="*/ 819877 h 904206"/>
                <a:gd name="connsiteX3" fmla="*/ 636682 w 649871"/>
                <a:gd name="connsiteY3" fmla="*/ 853609 h 904206"/>
                <a:gd name="connsiteX4" fmla="*/ 602950 w 649871"/>
                <a:gd name="connsiteY4" fmla="*/ 857825 h 904206"/>
                <a:gd name="connsiteX5" fmla="*/ 581868 w 649871"/>
                <a:gd name="connsiteY5" fmla="*/ 904206 h 904206"/>
                <a:gd name="connsiteX6" fmla="*/ 560786 w 649871"/>
                <a:gd name="connsiteY6" fmla="*/ 904206 h 904206"/>
                <a:gd name="connsiteX7" fmla="*/ 539704 w 649871"/>
                <a:gd name="connsiteY7" fmla="*/ 899990 h 904206"/>
                <a:gd name="connsiteX8" fmla="*/ 535487 w 649871"/>
                <a:gd name="connsiteY8" fmla="*/ 874691 h 904206"/>
                <a:gd name="connsiteX9" fmla="*/ 472241 w 649871"/>
                <a:gd name="connsiteY9" fmla="*/ 849392 h 904206"/>
                <a:gd name="connsiteX10" fmla="*/ 472241 w 649871"/>
                <a:gd name="connsiteY10" fmla="*/ 824094 h 904206"/>
                <a:gd name="connsiteX11" fmla="*/ 434293 w 649871"/>
                <a:gd name="connsiteY11" fmla="*/ 815661 h 904206"/>
                <a:gd name="connsiteX12" fmla="*/ 480673 w 649871"/>
                <a:gd name="connsiteY12" fmla="*/ 781929 h 904206"/>
                <a:gd name="connsiteX13" fmla="*/ 472241 w 649871"/>
                <a:gd name="connsiteY13" fmla="*/ 739765 h 904206"/>
                <a:gd name="connsiteX14" fmla="*/ 421643 w 649871"/>
                <a:gd name="connsiteY14" fmla="*/ 731332 h 904206"/>
                <a:gd name="connsiteX15" fmla="*/ 312016 w 649871"/>
                <a:gd name="connsiteY15" fmla="*/ 743982 h 904206"/>
                <a:gd name="connsiteX16" fmla="*/ 295150 w 649871"/>
                <a:gd name="connsiteY16" fmla="*/ 706034 h 904206"/>
                <a:gd name="connsiteX17" fmla="*/ 244553 w 649871"/>
                <a:gd name="connsiteY17" fmla="*/ 676518 h 904206"/>
                <a:gd name="connsiteX18" fmla="*/ 215038 w 649871"/>
                <a:gd name="connsiteY18" fmla="*/ 684951 h 904206"/>
                <a:gd name="connsiteX19" fmla="*/ 156008 w 649871"/>
                <a:gd name="connsiteY19" fmla="*/ 638571 h 904206"/>
                <a:gd name="connsiteX20" fmla="*/ 93605 w 649871"/>
                <a:gd name="connsiteY20" fmla="*/ 638571 h 904206"/>
                <a:gd name="connsiteX21" fmla="*/ 91075 w 649871"/>
                <a:gd name="connsiteY21" fmla="*/ 587973 h 904206"/>
                <a:gd name="connsiteX22" fmla="*/ 98664 w 649871"/>
                <a:gd name="connsiteY22" fmla="*/ 575324 h 904206"/>
                <a:gd name="connsiteX23" fmla="*/ 113843 w 649871"/>
                <a:gd name="connsiteY23" fmla="*/ 550025 h 904206"/>
                <a:gd name="connsiteX24" fmla="*/ 131552 w 649871"/>
                <a:gd name="connsiteY24" fmla="*/ 512077 h 904206"/>
                <a:gd name="connsiteX25" fmla="*/ 113843 w 649871"/>
                <a:gd name="connsiteY25" fmla="*/ 481719 h 904206"/>
                <a:gd name="connsiteX26" fmla="*/ 83485 w 649871"/>
                <a:gd name="connsiteY26" fmla="*/ 466540 h 904206"/>
                <a:gd name="connsiteX27" fmla="*/ 75895 w 649871"/>
                <a:gd name="connsiteY27" fmla="*/ 453891 h 904206"/>
                <a:gd name="connsiteX28" fmla="*/ 88545 w 649871"/>
                <a:gd name="connsiteY28" fmla="*/ 413413 h 904206"/>
                <a:gd name="connsiteX29" fmla="*/ 78425 w 649871"/>
                <a:gd name="connsiteY29" fmla="*/ 380524 h 904206"/>
                <a:gd name="connsiteX30" fmla="*/ 129023 w 649871"/>
                <a:gd name="connsiteY30" fmla="*/ 345106 h 904206"/>
                <a:gd name="connsiteX31" fmla="*/ 88545 w 649871"/>
                <a:gd name="connsiteY31" fmla="*/ 319808 h 904206"/>
                <a:gd name="connsiteX32" fmla="*/ 88545 w 649871"/>
                <a:gd name="connsiteY32" fmla="*/ 307158 h 904206"/>
                <a:gd name="connsiteX33" fmla="*/ 111314 w 649871"/>
                <a:gd name="connsiteY33" fmla="*/ 291979 h 904206"/>
                <a:gd name="connsiteX34" fmla="*/ 113843 w 649871"/>
                <a:gd name="connsiteY34" fmla="*/ 269210 h 904206"/>
                <a:gd name="connsiteX35" fmla="*/ 40477 w 649871"/>
                <a:gd name="connsiteY35" fmla="*/ 226203 h 904206"/>
                <a:gd name="connsiteX36" fmla="*/ 43007 w 649871"/>
                <a:gd name="connsiteY36" fmla="*/ 185725 h 904206"/>
                <a:gd name="connsiteX37" fmla="*/ 15179 w 649871"/>
                <a:gd name="connsiteY37" fmla="*/ 170546 h 904206"/>
                <a:gd name="connsiteX38" fmla="*/ 27828 w 649871"/>
                <a:gd name="connsiteY38" fmla="*/ 132598 h 904206"/>
                <a:gd name="connsiteX39" fmla="*/ 0 w 649871"/>
                <a:gd name="connsiteY39" fmla="*/ 112359 h 904206"/>
                <a:gd name="connsiteX40" fmla="*/ 0 w 649871"/>
                <a:gd name="connsiteY40" fmla="*/ 83628 h 904206"/>
                <a:gd name="connsiteX41" fmla="*/ 382657 w 649871"/>
                <a:gd name="connsiteY41" fmla="*/ 28383 h 904206"/>
                <a:gd name="connsiteX0" fmla="*/ 649871 w 649871"/>
                <a:gd name="connsiteY0" fmla="*/ 0 h 820578"/>
                <a:gd name="connsiteX1" fmla="*/ 649871 w 649871"/>
                <a:gd name="connsiteY1" fmla="*/ 740054 h 820578"/>
                <a:gd name="connsiteX2" fmla="*/ 645115 w 649871"/>
                <a:gd name="connsiteY2" fmla="*/ 736249 h 820578"/>
                <a:gd name="connsiteX3" fmla="*/ 636682 w 649871"/>
                <a:gd name="connsiteY3" fmla="*/ 769981 h 820578"/>
                <a:gd name="connsiteX4" fmla="*/ 602950 w 649871"/>
                <a:gd name="connsiteY4" fmla="*/ 774197 h 820578"/>
                <a:gd name="connsiteX5" fmla="*/ 581868 w 649871"/>
                <a:gd name="connsiteY5" fmla="*/ 820578 h 820578"/>
                <a:gd name="connsiteX6" fmla="*/ 560786 w 649871"/>
                <a:gd name="connsiteY6" fmla="*/ 820578 h 820578"/>
                <a:gd name="connsiteX7" fmla="*/ 539704 w 649871"/>
                <a:gd name="connsiteY7" fmla="*/ 816362 h 820578"/>
                <a:gd name="connsiteX8" fmla="*/ 535487 w 649871"/>
                <a:gd name="connsiteY8" fmla="*/ 791063 h 820578"/>
                <a:gd name="connsiteX9" fmla="*/ 472241 w 649871"/>
                <a:gd name="connsiteY9" fmla="*/ 765764 h 820578"/>
                <a:gd name="connsiteX10" fmla="*/ 472241 w 649871"/>
                <a:gd name="connsiteY10" fmla="*/ 740466 h 820578"/>
                <a:gd name="connsiteX11" fmla="*/ 434293 w 649871"/>
                <a:gd name="connsiteY11" fmla="*/ 732033 h 820578"/>
                <a:gd name="connsiteX12" fmla="*/ 480673 w 649871"/>
                <a:gd name="connsiteY12" fmla="*/ 698301 h 820578"/>
                <a:gd name="connsiteX13" fmla="*/ 472241 w 649871"/>
                <a:gd name="connsiteY13" fmla="*/ 656137 h 820578"/>
                <a:gd name="connsiteX14" fmla="*/ 421643 w 649871"/>
                <a:gd name="connsiteY14" fmla="*/ 647704 h 820578"/>
                <a:gd name="connsiteX15" fmla="*/ 312016 w 649871"/>
                <a:gd name="connsiteY15" fmla="*/ 660354 h 820578"/>
                <a:gd name="connsiteX16" fmla="*/ 295150 w 649871"/>
                <a:gd name="connsiteY16" fmla="*/ 622406 h 820578"/>
                <a:gd name="connsiteX17" fmla="*/ 244553 w 649871"/>
                <a:gd name="connsiteY17" fmla="*/ 592890 h 820578"/>
                <a:gd name="connsiteX18" fmla="*/ 215038 w 649871"/>
                <a:gd name="connsiteY18" fmla="*/ 601323 h 820578"/>
                <a:gd name="connsiteX19" fmla="*/ 156008 w 649871"/>
                <a:gd name="connsiteY19" fmla="*/ 554943 h 820578"/>
                <a:gd name="connsiteX20" fmla="*/ 93605 w 649871"/>
                <a:gd name="connsiteY20" fmla="*/ 554943 h 820578"/>
                <a:gd name="connsiteX21" fmla="*/ 91075 w 649871"/>
                <a:gd name="connsiteY21" fmla="*/ 504345 h 820578"/>
                <a:gd name="connsiteX22" fmla="*/ 98664 w 649871"/>
                <a:gd name="connsiteY22" fmla="*/ 491696 h 820578"/>
                <a:gd name="connsiteX23" fmla="*/ 113843 w 649871"/>
                <a:gd name="connsiteY23" fmla="*/ 466397 h 820578"/>
                <a:gd name="connsiteX24" fmla="*/ 131552 w 649871"/>
                <a:gd name="connsiteY24" fmla="*/ 428449 h 820578"/>
                <a:gd name="connsiteX25" fmla="*/ 113843 w 649871"/>
                <a:gd name="connsiteY25" fmla="*/ 398091 h 820578"/>
                <a:gd name="connsiteX26" fmla="*/ 83485 w 649871"/>
                <a:gd name="connsiteY26" fmla="*/ 382912 h 820578"/>
                <a:gd name="connsiteX27" fmla="*/ 75895 w 649871"/>
                <a:gd name="connsiteY27" fmla="*/ 370263 h 820578"/>
                <a:gd name="connsiteX28" fmla="*/ 88545 w 649871"/>
                <a:gd name="connsiteY28" fmla="*/ 329785 h 820578"/>
                <a:gd name="connsiteX29" fmla="*/ 78425 w 649871"/>
                <a:gd name="connsiteY29" fmla="*/ 296896 h 820578"/>
                <a:gd name="connsiteX30" fmla="*/ 129023 w 649871"/>
                <a:gd name="connsiteY30" fmla="*/ 261478 h 820578"/>
                <a:gd name="connsiteX31" fmla="*/ 88545 w 649871"/>
                <a:gd name="connsiteY31" fmla="*/ 236180 h 820578"/>
                <a:gd name="connsiteX32" fmla="*/ 88545 w 649871"/>
                <a:gd name="connsiteY32" fmla="*/ 223530 h 820578"/>
                <a:gd name="connsiteX33" fmla="*/ 111314 w 649871"/>
                <a:gd name="connsiteY33" fmla="*/ 208351 h 820578"/>
                <a:gd name="connsiteX34" fmla="*/ 113843 w 649871"/>
                <a:gd name="connsiteY34" fmla="*/ 185582 h 820578"/>
                <a:gd name="connsiteX35" fmla="*/ 40477 w 649871"/>
                <a:gd name="connsiteY35" fmla="*/ 142575 h 820578"/>
                <a:gd name="connsiteX36" fmla="*/ 43007 w 649871"/>
                <a:gd name="connsiteY36" fmla="*/ 102097 h 820578"/>
                <a:gd name="connsiteX37" fmla="*/ 15179 w 649871"/>
                <a:gd name="connsiteY37" fmla="*/ 86918 h 820578"/>
                <a:gd name="connsiteX38" fmla="*/ 27828 w 649871"/>
                <a:gd name="connsiteY38" fmla="*/ 48970 h 820578"/>
                <a:gd name="connsiteX39" fmla="*/ 0 w 649871"/>
                <a:gd name="connsiteY39" fmla="*/ 28731 h 820578"/>
                <a:gd name="connsiteX40" fmla="*/ 0 w 649871"/>
                <a:gd name="connsiteY40" fmla="*/ 0 h 820578"/>
                <a:gd name="connsiteX0" fmla="*/ 649871 w 649871"/>
                <a:gd name="connsiteY0" fmla="*/ 740054 h 820578"/>
                <a:gd name="connsiteX1" fmla="*/ 645115 w 649871"/>
                <a:gd name="connsiteY1" fmla="*/ 736249 h 820578"/>
                <a:gd name="connsiteX2" fmla="*/ 636682 w 649871"/>
                <a:gd name="connsiteY2" fmla="*/ 769981 h 820578"/>
                <a:gd name="connsiteX3" fmla="*/ 602950 w 649871"/>
                <a:gd name="connsiteY3" fmla="*/ 774197 h 820578"/>
                <a:gd name="connsiteX4" fmla="*/ 581868 w 649871"/>
                <a:gd name="connsiteY4" fmla="*/ 820578 h 820578"/>
                <a:gd name="connsiteX5" fmla="*/ 560786 w 649871"/>
                <a:gd name="connsiteY5" fmla="*/ 820578 h 820578"/>
                <a:gd name="connsiteX6" fmla="*/ 539704 w 649871"/>
                <a:gd name="connsiteY6" fmla="*/ 816362 h 820578"/>
                <a:gd name="connsiteX7" fmla="*/ 535487 w 649871"/>
                <a:gd name="connsiteY7" fmla="*/ 791063 h 820578"/>
                <a:gd name="connsiteX8" fmla="*/ 472241 w 649871"/>
                <a:gd name="connsiteY8" fmla="*/ 765764 h 820578"/>
                <a:gd name="connsiteX9" fmla="*/ 472241 w 649871"/>
                <a:gd name="connsiteY9" fmla="*/ 740466 h 820578"/>
                <a:gd name="connsiteX10" fmla="*/ 434293 w 649871"/>
                <a:gd name="connsiteY10" fmla="*/ 732033 h 820578"/>
                <a:gd name="connsiteX11" fmla="*/ 480673 w 649871"/>
                <a:gd name="connsiteY11" fmla="*/ 698301 h 820578"/>
                <a:gd name="connsiteX12" fmla="*/ 472241 w 649871"/>
                <a:gd name="connsiteY12" fmla="*/ 656137 h 820578"/>
                <a:gd name="connsiteX13" fmla="*/ 421643 w 649871"/>
                <a:gd name="connsiteY13" fmla="*/ 647704 h 820578"/>
                <a:gd name="connsiteX14" fmla="*/ 312016 w 649871"/>
                <a:gd name="connsiteY14" fmla="*/ 660354 h 820578"/>
                <a:gd name="connsiteX15" fmla="*/ 295150 w 649871"/>
                <a:gd name="connsiteY15" fmla="*/ 622406 h 820578"/>
                <a:gd name="connsiteX16" fmla="*/ 244553 w 649871"/>
                <a:gd name="connsiteY16" fmla="*/ 592890 h 820578"/>
                <a:gd name="connsiteX17" fmla="*/ 215038 w 649871"/>
                <a:gd name="connsiteY17" fmla="*/ 601323 h 820578"/>
                <a:gd name="connsiteX18" fmla="*/ 156008 w 649871"/>
                <a:gd name="connsiteY18" fmla="*/ 554943 h 820578"/>
                <a:gd name="connsiteX19" fmla="*/ 93605 w 649871"/>
                <a:gd name="connsiteY19" fmla="*/ 554943 h 820578"/>
                <a:gd name="connsiteX20" fmla="*/ 91075 w 649871"/>
                <a:gd name="connsiteY20" fmla="*/ 504345 h 820578"/>
                <a:gd name="connsiteX21" fmla="*/ 98664 w 649871"/>
                <a:gd name="connsiteY21" fmla="*/ 491696 h 820578"/>
                <a:gd name="connsiteX22" fmla="*/ 113843 w 649871"/>
                <a:gd name="connsiteY22" fmla="*/ 466397 h 820578"/>
                <a:gd name="connsiteX23" fmla="*/ 131552 w 649871"/>
                <a:gd name="connsiteY23" fmla="*/ 428449 h 820578"/>
                <a:gd name="connsiteX24" fmla="*/ 113843 w 649871"/>
                <a:gd name="connsiteY24" fmla="*/ 398091 h 820578"/>
                <a:gd name="connsiteX25" fmla="*/ 83485 w 649871"/>
                <a:gd name="connsiteY25" fmla="*/ 382912 h 820578"/>
                <a:gd name="connsiteX26" fmla="*/ 75895 w 649871"/>
                <a:gd name="connsiteY26" fmla="*/ 370263 h 820578"/>
                <a:gd name="connsiteX27" fmla="*/ 88545 w 649871"/>
                <a:gd name="connsiteY27" fmla="*/ 329785 h 820578"/>
                <a:gd name="connsiteX28" fmla="*/ 78425 w 649871"/>
                <a:gd name="connsiteY28" fmla="*/ 296896 h 820578"/>
                <a:gd name="connsiteX29" fmla="*/ 129023 w 649871"/>
                <a:gd name="connsiteY29" fmla="*/ 261478 h 820578"/>
                <a:gd name="connsiteX30" fmla="*/ 88545 w 649871"/>
                <a:gd name="connsiteY30" fmla="*/ 236180 h 820578"/>
                <a:gd name="connsiteX31" fmla="*/ 88545 w 649871"/>
                <a:gd name="connsiteY31" fmla="*/ 223530 h 820578"/>
                <a:gd name="connsiteX32" fmla="*/ 111314 w 649871"/>
                <a:gd name="connsiteY32" fmla="*/ 208351 h 820578"/>
                <a:gd name="connsiteX33" fmla="*/ 113843 w 649871"/>
                <a:gd name="connsiteY33" fmla="*/ 185582 h 820578"/>
                <a:gd name="connsiteX34" fmla="*/ 40477 w 649871"/>
                <a:gd name="connsiteY34" fmla="*/ 142575 h 820578"/>
                <a:gd name="connsiteX35" fmla="*/ 43007 w 649871"/>
                <a:gd name="connsiteY35" fmla="*/ 102097 h 820578"/>
                <a:gd name="connsiteX36" fmla="*/ 15179 w 649871"/>
                <a:gd name="connsiteY36" fmla="*/ 86918 h 820578"/>
                <a:gd name="connsiteX37" fmla="*/ 27828 w 649871"/>
                <a:gd name="connsiteY37" fmla="*/ 48970 h 820578"/>
                <a:gd name="connsiteX38" fmla="*/ 0 w 649871"/>
                <a:gd name="connsiteY38" fmla="*/ 28731 h 820578"/>
                <a:gd name="connsiteX39" fmla="*/ 0 w 649871"/>
                <a:gd name="connsiteY39" fmla="*/ 0 h 82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871" h="820578">
                  <a:moveTo>
                    <a:pt x="649871" y="740054"/>
                  </a:moveTo>
                  <a:lnTo>
                    <a:pt x="645115" y="736249"/>
                  </a:lnTo>
                  <a:lnTo>
                    <a:pt x="636682" y="769981"/>
                  </a:lnTo>
                  <a:lnTo>
                    <a:pt x="602950" y="774197"/>
                  </a:lnTo>
                  <a:lnTo>
                    <a:pt x="581868" y="820578"/>
                  </a:lnTo>
                  <a:lnTo>
                    <a:pt x="560786" y="820578"/>
                  </a:lnTo>
                  <a:lnTo>
                    <a:pt x="539704" y="816362"/>
                  </a:lnTo>
                  <a:lnTo>
                    <a:pt x="535487" y="791063"/>
                  </a:lnTo>
                  <a:lnTo>
                    <a:pt x="472241" y="765764"/>
                  </a:lnTo>
                  <a:lnTo>
                    <a:pt x="472241" y="740466"/>
                  </a:lnTo>
                  <a:lnTo>
                    <a:pt x="434293" y="732033"/>
                  </a:lnTo>
                  <a:lnTo>
                    <a:pt x="480673" y="698301"/>
                  </a:lnTo>
                  <a:lnTo>
                    <a:pt x="472241" y="656137"/>
                  </a:lnTo>
                  <a:lnTo>
                    <a:pt x="421643" y="647704"/>
                  </a:lnTo>
                  <a:lnTo>
                    <a:pt x="312016" y="660354"/>
                  </a:lnTo>
                  <a:lnTo>
                    <a:pt x="295150" y="622406"/>
                  </a:lnTo>
                  <a:lnTo>
                    <a:pt x="244553" y="592890"/>
                  </a:lnTo>
                  <a:lnTo>
                    <a:pt x="215038" y="601323"/>
                  </a:lnTo>
                  <a:lnTo>
                    <a:pt x="156008" y="554943"/>
                  </a:lnTo>
                  <a:lnTo>
                    <a:pt x="93605" y="554943"/>
                  </a:lnTo>
                  <a:lnTo>
                    <a:pt x="91075" y="504345"/>
                  </a:lnTo>
                  <a:lnTo>
                    <a:pt x="98664" y="491696"/>
                  </a:lnTo>
                  <a:lnTo>
                    <a:pt x="113843" y="466397"/>
                  </a:lnTo>
                  <a:lnTo>
                    <a:pt x="131552" y="428449"/>
                  </a:lnTo>
                  <a:lnTo>
                    <a:pt x="113843" y="398091"/>
                  </a:lnTo>
                  <a:lnTo>
                    <a:pt x="83485" y="382912"/>
                  </a:lnTo>
                  <a:lnTo>
                    <a:pt x="75895" y="370263"/>
                  </a:lnTo>
                  <a:lnTo>
                    <a:pt x="88545" y="329785"/>
                  </a:lnTo>
                  <a:lnTo>
                    <a:pt x="78425" y="296896"/>
                  </a:lnTo>
                  <a:lnTo>
                    <a:pt x="129023" y="261478"/>
                  </a:lnTo>
                  <a:lnTo>
                    <a:pt x="88545" y="236180"/>
                  </a:lnTo>
                  <a:lnTo>
                    <a:pt x="88545" y="223530"/>
                  </a:lnTo>
                  <a:lnTo>
                    <a:pt x="111314" y="208351"/>
                  </a:lnTo>
                  <a:lnTo>
                    <a:pt x="113843" y="185582"/>
                  </a:lnTo>
                  <a:lnTo>
                    <a:pt x="40477" y="142575"/>
                  </a:lnTo>
                  <a:lnTo>
                    <a:pt x="43007" y="102097"/>
                  </a:lnTo>
                  <a:lnTo>
                    <a:pt x="15179" y="86918"/>
                  </a:lnTo>
                  <a:lnTo>
                    <a:pt x="27828" y="48970"/>
                  </a:lnTo>
                  <a:lnTo>
                    <a:pt x="0" y="28731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233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F5AE0-2DFF-54B5-A74D-4434C89E6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AE92C9B-2761-B5A0-58F1-0B717FEC8245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山形県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E4E0B8E-FC19-4836-DB99-48A737CA9889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8C28EB05-BF48-208B-9AAE-4B8675A7AF6F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28204F6-C6D8-E119-67B2-E3C23EBDAFD0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60B97E50-532F-087A-92CA-7DB5C99F85A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B1A04190-2675-9DD7-103F-139FF6A70F6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6F960F9-7B8D-F536-6914-3D11B58A23F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50A3579-D0A5-D35A-54F9-8552F42C8A70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AA2F8F65-394B-9C59-C6C1-BF910590147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5A8879AC-0D73-5CFF-361A-AC6DFABDF2A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F360E8B-E29A-A4CE-E22F-61EE8B4B7DA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49926D8-985D-6E48-47DE-8401F2F227FC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B917DDB5-7076-86A5-52B4-7BB3B8DB8340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1872DCA-415D-3B02-7BA2-A6D55B2B931E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90F8C95-726E-F317-800C-369EE05550E9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70D38EDF-1E2B-B191-6A89-A221E54099BE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55D52BD7-603E-9709-1C34-4049DE6970A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B064A560-ED97-08B4-5025-8A602FF51C6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7513F330-49D9-6A08-4832-F10F70AFF0A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74D9FF5-18D5-D367-9817-9FB572F341D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A1CA7995-17FD-8B4C-831D-06309B78A3A7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E6E60468-4BF1-DC8F-C30E-76BE7A7E4E1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636CD5BA-1823-8FE1-9077-FBBA791C147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4632C0F0-CC5C-BE40-757A-5413A0835FA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E0B293C9-FD28-0C37-B00C-4036A40C47F5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DF76C7AD-B2E9-70B5-A80C-F3A861F1640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E28EBCD1-930A-48A0-9830-C3111F5E15E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05C1FF7B-BECD-1AFF-E693-AF07A130E1BA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A03C9F19-461A-3704-4235-AF99B887F0A5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B3C8580-5831-4142-42AB-02401557222B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49412CF-BE43-BB5E-0159-B947DFBDA293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CC155250-391D-F336-0E01-78DDCB268C3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B529B812-33B2-5D67-1B4F-3AA6EF7F896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61CA05F0-B095-9306-C55C-63486071CCD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CE1F5FEF-8546-E050-C7F2-E130EC45BEA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4C1A8214-93A1-42B7-DCF2-002BAD02351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1304B76C-9B6A-20C2-26E4-0C4CD9D333B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33224372-4F33-C0EF-E561-BAE09A07A2F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327E10BF-19EC-728C-C7FA-B0C2614B3E9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519389EF-BE89-6C76-1DDE-ECE05BCB7AA7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6A6F3F2-F9AF-AA5F-82C6-13C7F3ED703B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C3A2F5AD-1F90-D521-469E-1E24311CF3D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5D067DF4-7D62-4CDD-EDB8-E8AC362FF15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35049B0-37C0-059E-B882-44D8CCF8BEBC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EBF90A6-DAA8-3BF0-B4E4-4F6F62B3D3A0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7B63E4A5-70C6-FF66-5F17-B6432741F20B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8236AED9-0E72-03CA-0971-F440D13A3F0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D2484689-B8FE-43D3-CDD8-0B7803A8D79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0303B12-EAB9-E721-D2E3-A5A8DCDC3FA1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9D508312-3153-4659-AB2A-B9042FE51021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189934C-72E4-AFE9-91D7-9678A4643B7A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9820621-15F2-7E8E-9533-6D2675DF81A0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101" name="台形 100">
                <a:extLst>
                  <a:ext uri="{FF2B5EF4-FFF2-40B4-BE49-F238E27FC236}">
                    <a16:creationId xmlns:a16="http://schemas.microsoft.com/office/drawing/2014/main" id="{AFE52221-4E36-2347-8407-8CB77AE3E97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44D96E13-01C9-BE37-AEE9-C235CF0F827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EAC1174C-0EE7-A272-E9A6-EDA74C43150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88CCA0D1-B59D-2896-81B3-283DFB7F5BA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E46FF65-8B03-6E57-02BC-E470D6E005E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653CEAF8-07FE-8510-42D6-7337E1499A5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A2670E68-D719-0E93-9022-4C8784AB9C4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88D2AA2E-8E8E-91AE-EB33-683B71E6201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6795EE0-F957-5B32-8D8C-71EE3D7D9C1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E320097-1BEC-E98A-5143-29D9D73014B5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376E2360-C8C1-95DC-AE8D-5BC8A285EA5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F250A103-B1FE-2E29-FB11-53846FA42DAC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E2A68F8D-402A-6C2A-9470-1ACB503FB5F0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BAF8FAB6-00FB-A6D0-367F-0DEA5779F7B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7BED2DB-EBA8-9616-FC2B-080893C2406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4C9B9824-C94B-6117-99DE-6F00ED60A92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A3159CE1-E766-5573-A19E-442B54F87F4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E82DC379-4818-3F90-11BE-21E3E045D03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F06C89B7-27CA-9822-76F2-49594655110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C9199602-2097-277C-2469-9471E34E249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99D09485-32FE-08F5-199C-7447B1EFB4C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DE473A7-2931-F74E-5D18-7151C620CA30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5298AB15-83BA-4597-5534-45BBF7FA07F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5CF2951F-4BE9-22E5-282D-1D065AACB25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B8A1BE20-B5A3-C449-85DC-49EF120B04B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EE23EDC4-08E8-AF68-DD28-ECD0141DBA9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9A6365E8-BA4E-DAC8-93DA-8D774CBA7CA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9496BEBC-943B-67C7-7FCA-ABDBCA60C6C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57B0F36D-9C83-BF44-9E41-FD5BE4C93D6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6D1FF150-8712-357B-47D7-B4F56968F56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5CD4EC15-5FE0-F7A5-130E-5F5508E66D54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BDD70F33-57BB-EA78-FDF9-CE69D0902FB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F15780DB-1743-B8B5-2045-396632C6082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　田</a:t>
                </a: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8F69AAA-7E39-2958-CEBC-172158075B1C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6A51BFF-DE44-4E9B-4FA5-542ABD0E5B2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0556848C-C1CA-A187-AB93-88D30D784F8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2237C39-8F32-2F4F-99DC-F9496234AEF4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93994670-B874-8A20-BA2E-6B528F05CB7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9892B1B9-FAF3-8E4D-2210-B58A8BA66F5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形</a:t>
                </a: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B9817D20-7BF9-8DAE-B018-09BC23E35C51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1B50F2E3-960F-1B1C-4AFB-7954477151C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FA0B754E-08ED-F21A-1CE7-6BE87F3EBD9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</p:grp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DB78375B-CC75-08FC-10B6-C5A9FE412DA4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6FCCCC74-30C4-AB7B-32EA-CCB4BC90BAF7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4921D5B3-8D6C-6112-C205-B1391A25BBA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1772E0D8-4E82-C1C2-5ED7-1C5701B9B21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52E0E8F-F5D4-814C-1001-3754F512342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9626E17-61DB-039F-CBEE-E59B8CF62FD8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88ABF89A-11AD-5949-5778-852833A60BE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5372E916-DAFA-BB08-6604-6473324DED8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3D88811-BED7-4E7C-D442-A847A6C1BD9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16CFB9D-8089-2F74-4AFF-5CADB842A2A9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3BCB6926-334F-BC4E-8C73-174130DD6FBF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2E233E5-0BBF-4106-86BD-D4F652A82F1D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542E3D4-E264-B62F-C9A9-3CAD3B5301AB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4569B4F2-D11E-B0F9-D17A-CDF1B5FFE79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ED5B82B-6576-3374-75A4-EA7ACEEEE3E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B63FDDDB-F6EB-9F7F-7C4F-48EC7AFFC57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532710A-6AFE-8DB6-796A-D400937BC72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7941A856-AB92-EC7E-687E-97830B7CE9B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3BC85E4B-4817-EF5D-F444-1693CF25C76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099FD85-3BF2-D751-47CD-F6600BDE390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A3409569-CDAB-3F8B-8938-4106234ED1F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310EAEE-6ED3-2AA0-71B9-0F3C20EA292F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D3EC8863-3380-C0DB-D162-3BA6ED981E8F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F71212F-5945-E255-2F82-FD3B69F23BBA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8BC1B15-FCE4-C0B5-676B-D8168F4C2F03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A2AB3D3A-8F58-232C-EAF3-46AED1729BC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5DD37507-7A22-680E-48EC-6FCAD82EB82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609F687-0876-4B4D-8B52-F6E0E8213836}"/>
              </a:ext>
            </a:extLst>
          </p:cNvPr>
          <p:cNvGrpSpPr/>
          <p:nvPr/>
        </p:nvGrpSpPr>
        <p:grpSpPr>
          <a:xfrm>
            <a:off x="3662045" y="4711700"/>
            <a:ext cx="2598703" cy="973051"/>
            <a:chOff x="4014066" y="4814056"/>
            <a:chExt cx="2325346" cy="870696"/>
          </a:xfrm>
        </p:grpSpPr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DE0BBE6-CE73-A5F5-27CA-3813E6DEA7AB}"/>
                </a:ext>
              </a:extLst>
            </p:cNvPr>
            <p:cNvSpPr/>
            <p:nvPr/>
          </p:nvSpPr>
          <p:spPr>
            <a:xfrm rot="8100000" flipH="1">
              <a:off x="488613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F8101EF4-0C9D-5DDC-45A0-00E292BE52DE}"/>
                </a:ext>
              </a:extLst>
            </p:cNvPr>
            <p:cNvGrpSpPr/>
            <p:nvPr/>
          </p:nvGrpSpPr>
          <p:grpSpPr>
            <a:xfrm>
              <a:off x="4634676" y="5519367"/>
              <a:ext cx="89747" cy="165384"/>
              <a:chOff x="5146675" y="2893474"/>
              <a:chExt cx="276225" cy="577278"/>
            </a:xfrm>
          </p:grpSpPr>
          <p:sp>
            <p:nvSpPr>
              <p:cNvPr id="328" name="台形 327">
                <a:extLst>
                  <a:ext uri="{FF2B5EF4-FFF2-40B4-BE49-F238E27FC236}">
                    <a16:creationId xmlns:a16="http://schemas.microsoft.com/office/drawing/2014/main" id="{31933E5B-DFF6-6222-B7C9-69801BDAFD9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台形 328">
                <a:extLst>
                  <a:ext uri="{FF2B5EF4-FFF2-40B4-BE49-F238E27FC236}">
                    <a16:creationId xmlns:a16="http://schemas.microsoft.com/office/drawing/2014/main" id="{2EA3E8BD-0FB1-C8EF-780D-B7093A515A3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2F0DC535-E9CC-E992-000B-01AB61273CB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941F3EA1-0F0C-412F-D86B-676CD6F2D1F0}"/>
                </a:ext>
              </a:extLst>
            </p:cNvPr>
            <p:cNvGrpSpPr/>
            <p:nvPr/>
          </p:nvGrpSpPr>
          <p:grpSpPr>
            <a:xfrm>
              <a:off x="4737184" y="5519367"/>
              <a:ext cx="89747" cy="165384"/>
              <a:chOff x="5146675" y="2893474"/>
              <a:chExt cx="276225" cy="577278"/>
            </a:xfrm>
          </p:grpSpPr>
          <p:sp>
            <p:nvSpPr>
              <p:cNvPr id="325" name="台形 324">
                <a:extLst>
                  <a:ext uri="{FF2B5EF4-FFF2-40B4-BE49-F238E27FC236}">
                    <a16:creationId xmlns:a16="http://schemas.microsoft.com/office/drawing/2014/main" id="{626369EE-55C5-408D-5680-E718FD65D86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台形 325">
                <a:extLst>
                  <a:ext uri="{FF2B5EF4-FFF2-40B4-BE49-F238E27FC236}">
                    <a16:creationId xmlns:a16="http://schemas.microsoft.com/office/drawing/2014/main" id="{A7A87CFC-6662-AA4F-01E9-B1E1029B064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7DC8820D-D477-B59C-6D35-B6135BF5382C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3A3DCA2-31B4-19FC-391E-E69409CB59BC}"/>
                </a:ext>
              </a:extLst>
            </p:cNvPr>
            <p:cNvSpPr/>
            <p:nvPr/>
          </p:nvSpPr>
          <p:spPr>
            <a:xfrm rot="10800000">
              <a:off x="4618257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台形 178">
              <a:extLst>
                <a:ext uri="{FF2B5EF4-FFF2-40B4-BE49-F238E27FC236}">
                  <a16:creationId xmlns:a16="http://schemas.microsoft.com/office/drawing/2014/main" id="{35433831-2107-DE9B-A122-E91F4FBE9466}"/>
                </a:ext>
              </a:extLst>
            </p:cNvPr>
            <p:cNvSpPr/>
            <p:nvPr/>
          </p:nvSpPr>
          <p:spPr>
            <a:xfrm rot="13500000">
              <a:off x="4550360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14099EF5-0623-C3CB-C2ED-454459E7E739}"/>
                </a:ext>
              </a:extLst>
            </p:cNvPr>
            <p:cNvSpPr/>
            <p:nvPr/>
          </p:nvSpPr>
          <p:spPr>
            <a:xfrm>
              <a:off x="4551954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5B88D230-C6AA-8FC8-8C52-F448C8AED9A1}"/>
                </a:ext>
              </a:extLst>
            </p:cNvPr>
            <p:cNvSpPr/>
            <p:nvPr/>
          </p:nvSpPr>
          <p:spPr>
            <a:xfrm>
              <a:off x="4640889" y="5388765"/>
              <a:ext cx="182383" cy="8786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C23F74C8-35A4-C39D-062B-5E8E4C6D282E}"/>
                </a:ext>
              </a:extLst>
            </p:cNvPr>
            <p:cNvSpPr txBox="1"/>
            <p:nvPr/>
          </p:nvSpPr>
          <p:spPr>
            <a:xfrm>
              <a:off x="4653352" y="5402078"/>
              <a:ext cx="156608" cy="59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　城</a:t>
              </a:r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B2BA8AEB-5796-2BB6-081B-5D86BFBE9736}"/>
                </a:ext>
              </a:extLst>
            </p:cNvPr>
            <p:cNvGrpSpPr/>
            <p:nvPr/>
          </p:nvGrpSpPr>
          <p:grpSpPr>
            <a:xfrm>
              <a:off x="4061228" y="5321851"/>
              <a:ext cx="409521" cy="362899"/>
              <a:chOff x="5445709" y="4203669"/>
              <a:chExt cx="732515" cy="649123"/>
            </a:xfrm>
          </p:grpSpPr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225C49D1-EEA5-C1DC-1D47-4B53E4677A0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1517CA65-B730-D9C7-C688-E150E7181E1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2" name="台形 321">
                  <a:extLst>
                    <a:ext uri="{FF2B5EF4-FFF2-40B4-BE49-F238E27FC236}">
                      <a16:creationId xmlns:a16="http://schemas.microsoft.com/office/drawing/2014/main" id="{AA0A557B-8A2E-EC24-E68B-2CFBF49E960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台形 322">
                  <a:extLst>
                    <a:ext uri="{FF2B5EF4-FFF2-40B4-BE49-F238E27FC236}">
                      <a16:creationId xmlns:a16="http://schemas.microsoft.com/office/drawing/2014/main" id="{DC7D9E71-5092-7E19-CA13-4B8E34F6710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9D7A2604-9579-C5FF-6460-9FC1C384CFE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482B012C-41D9-D59E-EBAD-9044BEF1E866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19" name="台形 318">
                  <a:extLst>
                    <a:ext uri="{FF2B5EF4-FFF2-40B4-BE49-F238E27FC236}">
                      <a16:creationId xmlns:a16="http://schemas.microsoft.com/office/drawing/2014/main" id="{47CBEE49-2B7E-146F-A325-DDAA90FACAA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台形 319">
                  <a:extLst>
                    <a:ext uri="{FF2B5EF4-FFF2-40B4-BE49-F238E27FC236}">
                      <a16:creationId xmlns:a16="http://schemas.microsoft.com/office/drawing/2014/main" id="{04F0FF7B-07EC-EA0E-5951-654C408625A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DE5DB6A4-8FFC-1DAB-D38D-566D4C72266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A41B0343-670E-65C2-70BD-570C694C993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83181CBE-A61D-4139-6C5F-4BD3C43CD1E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D60DAE0-1055-E1C5-73AB-680DD73074E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正方形/長方形 316">
                <a:extLst>
                  <a:ext uri="{FF2B5EF4-FFF2-40B4-BE49-F238E27FC236}">
                    <a16:creationId xmlns:a16="http://schemas.microsoft.com/office/drawing/2014/main" id="{B725824D-05E4-4594-49B3-614C0EB03757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テキスト ボックス 317">
                <a:extLst>
                  <a:ext uri="{FF2B5EF4-FFF2-40B4-BE49-F238E27FC236}">
                    <a16:creationId xmlns:a16="http://schemas.microsoft.com/office/drawing/2014/main" id="{48232F7A-6E8C-D317-66A5-D976FB33F58F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　田</a:t>
                </a: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0CDE36E4-ED77-C345-98DC-6DB5AFD47CBA}"/>
                </a:ext>
              </a:extLst>
            </p:cNvPr>
            <p:cNvGrpSpPr/>
            <p:nvPr/>
          </p:nvGrpSpPr>
          <p:grpSpPr>
            <a:xfrm rot="2700000" flipH="1">
              <a:off x="4024472" y="5443839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F87EBE6D-9842-6B70-F022-670B0A92AF22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6BE5E2C8-7E2D-B11D-A7AD-B4E979996E63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00E10643-325B-1FBB-A8C4-41B30414E9D4}"/>
                </a:ext>
              </a:extLst>
            </p:cNvPr>
            <p:cNvGrpSpPr/>
            <p:nvPr/>
          </p:nvGrpSpPr>
          <p:grpSpPr>
            <a:xfrm>
              <a:off x="4451389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4B6307CD-C2AB-F31B-FCA4-2E9FC092FF0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DD2E479-0DE4-3A22-DF09-C455DB51AB5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0573C512-6618-189C-9CD8-A35C4513C0C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81" name="四角形: 上の 2 つの角を丸める 280">
                <a:extLst>
                  <a:ext uri="{FF2B5EF4-FFF2-40B4-BE49-F238E27FC236}">
                    <a16:creationId xmlns:a16="http://schemas.microsoft.com/office/drawing/2014/main" id="{DA2C7470-869B-1FFE-CF79-3068ACE95D7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128A7AB4-17D1-8F04-B2E4-8831765D0A1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上の 2 つの角を丸める 282">
                <a:extLst>
                  <a:ext uri="{FF2B5EF4-FFF2-40B4-BE49-F238E27FC236}">
                    <a16:creationId xmlns:a16="http://schemas.microsoft.com/office/drawing/2014/main" id="{C7F77FB2-F2CB-D5BE-2257-3EA2784F41D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1A9E63E1-48E1-F322-A2C8-D610F95D28C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上の 2 つの角を丸める 284">
                <a:extLst>
                  <a:ext uri="{FF2B5EF4-FFF2-40B4-BE49-F238E27FC236}">
                    <a16:creationId xmlns:a16="http://schemas.microsoft.com/office/drawing/2014/main" id="{9E65F172-5641-C368-CEC2-014F1F32762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F5F6992A-2794-0C14-845F-F3456BE3C437}"/>
                </a:ext>
              </a:extLst>
            </p:cNvPr>
            <p:cNvSpPr/>
            <p:nvPr/>
          </p:nvSpPr>
          <p:spPr>
            <a:xfrm rot="8100000" flipH="1">
              <a:off x="5773644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62F25B7D-60ED-A5CA-D780-889EAF02C716}"/>
                </a:ext>
              </a:extLst>
            </p:cNvPr>
            <p:cNvGrpSpPr/>
            <p:nvPr/>
          </p:nvGrpSpPr>
          <p:grpSpPr>
            <a:xfrm>
              <a:off x="5522185" y="5519367"/>
              <a:ext cx="89747" cy="165384"/>
              <a:chOff x="5146675" y="2893474"/>
              <a:chExt cx="276225" cy="577278"/>
            </a:xfrm>
          </p:grpSpPr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00963143-513B-CB1E-6FA8-C3699926A31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9C9DFE6A-84E1-300A-4DFA-18536442A5F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2D49E101-35FE-012C-2FA5-90267509D2A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63F37BD1-87CE-5C60-5889-233F11D05456}"/>
                </a:ext>
              </a:extLst>
            </p:cNvPr>
            <p:cNvGrpSpPr/>
            <p:nvPr/>
          </p:nvGrpSpPr>
          <p:grpSpPr>
            <a:xfrm>
              <a:off x="5624693" y="5519367"/>
              <a:ext cx="89747" cy="165384"/>
              <a:chOff x="5146675" y="2893474"/>
              <a:chExt cx="276225" cy="577278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A5AAD748-AEBA-87F3-C605-34CD74D83B9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台形 272">
                <a:extLst>
                  <a:ext uri="{FF2B5EF4-FFF2-40B4-BE49-F238E27FC236}">
                    <a16:creationId xmlns:a16="http://schemas.microsoft.com/office/drawing/2014/main" id="{E9B88934-6CE2-2BF9-58E3-0E6FDF67261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7D1ADB9-E307-C105-7A5B-B7BC5868DB5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1AE30EB-CF0E-AB73-B2C6-9965A8437104}"/>
                </a:ext>
              </a:extLst>
            </p:cNvPr>
            <p:cNvSpPr/>
            <p:nvPr/>
          </p:nvSpPr>
          <p:spPr>
            <a:xfrm rot="10800000">
              <a:off x="5505766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D66E4D04-CEF2-8806-28C7-005B140C1094}"/>
                </a:ext>
              </a:extLst>
            </p:cNvPr>
            <p:cNvSpPr/>
            <p:nvPr/>
          </p:nvSpPr>
          <p:spPr>
            <a:xfrm rot="13500000">
              <a:off x="543787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B04F6DAC-3414-1AB8-E995-7F5CE1221399}"/>
                </a:ext>
              </a:extLst>
            </p:cNvPr>
            <p:cNvSpPr/>
            <p:nvPr/>
          </p:nvSpPr>
          <p:spPr>
            <a:xfrm>
              <a:off x="5439463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C6ED029A-8400-BC7D-B711-46734EEA177F}"/>
                </a:ext>
              </a:extLst>
            </p:cNvPr>
            <p:cNvSpPr/>
            <p:nvPr/>
          </p:nvSpPr>
          <p:spPr>
            <a:xfrm>
              <a:off x="5528398" y="5388766"/>
              <a:ext cx="182383" cy="8786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3F08C4F1-0775-EEA2-4A1B-F6E28447F0E5}"/>
                </a:ext>
              </a:extLst>
            </p:cNvPr>
            <p:cNvSpPr txBox="1"/>
            <p:nvPr/>
          </p:nvSpPr>
          <p:spPr>
            <a:xfrm>
              <a:off x="5540861" y="5402078"/>
              <a:ext cx="156608" cy="59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　潟</a:t>
              </a:r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EBB04EAE-50AD-8AE0-DE88-8447F2CE0AD1}"/>
                </a:ext>
              </a:extLst>
            </p:cNvPr>
            <p:cNvGrpSpPr/>
            <p:nvPr/>
          </p:nvGrpSpPr>
          <p:grpSpPr>
            <a:xfrm>
              <a:off x="4948737" y="5321851"/>
              <a:ext cx="409521" cy="362899"/>
              <a:chOff x="5445709" y="4203669"/>
              <a:chExt cx="732515" cy="649123"/>
            </a:xfrm>
          </p:grpSpPr>
          <p:sp>
            <p:nvSpPr>
              <p:cNvPr id="258" name="台形 257">
                <a:extLst>
                  <a:ext uri="{FF2B5EF4-FFF2-40B4-BE49-F238E27FC236}">
                    <a16:creationId xmlns:a16="http://schemas.microsoft.com/office/drawing/2014/main" id="{82B60F9B-481A-1797-12BB-21D44429B974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2BF4C39D-9E80-41C4-CF47-A8F916453AA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9084C6FE-90A2-67FA-ABDB-F5BDC7A11FC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FFCC65C5-7314-4E20-7792-7CD51EFA382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0C53A439-9E1D-05FD-5C92-3C0B429AE8A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14C21D18-F0DD-5719-6749-672CE40EA372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A337CC2F-AB3C-B7C0-D665-5319BBE7461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9CB73BB3-ABF4-B0F0-7DF5-F9F0BDA9CA2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CF8A9509-7A1D-132A-0DCA-75543A7DBF1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1B5470D-029F-3F21-9945-C47722AA2995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4CDC067A-A616-A2B9-A704-180BFDA5ACC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FA3716B-9BB5-7D34-6AC0-17EC86F5A9FE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7FFC7BDE-E7E1-17CC-18FA-91A34DB68989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754C4B9E-5F56-53F1-100C-84AC50FEF07C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形</a:t>
                </a:r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E3E82BF6-D8AC-89AD-483F-368EE0B74B3D}"/>
                </a:ext>
              </a:extLst>
            </p:cNvPr>
            <p:cNvGrpSpPr/>
            <p:nvPr/>
          </p:nvGrpSpPr>
          <p:grpSpPr>
            <a:xfrm>
              <a:off x="489514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EE914162-D8E8-6F99-1CAA-3C4E4F3DBEC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3BD09E1-0798-5CE9-8AFF-FBB1ACE39A2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70311564-AD2E-0AD1-64FE-32C9766DA2A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BF2F9C6E-DC35-9556-7A7E-08CDCA9C2D5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CBF1486E-1A60-0BBB-04A0-CED40342A87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32700DA3-1EA8-8A8A-30BE-D39FEFAEE9C2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BCDFDB9C-389D-DBE7-D7CA-9AAF41019EA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3B9EB2D5-8070-1DA0-26D5-22797BACA86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78DFC2B3-774F-CF3D-06F1-91F2362377C8}"/>
                </a:ext>
              </a:extLst>
            </p:cNvPr>
            <p:cNvGrpSpPr/>
            <p:nvPr/>
          </p:nvGrpSpPr>
          <p:grpSpPr>
            <a:xfrm>
              <a:off x="533889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BFAB4920-8FFD-9D49-D477-F0331E16BB2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9DDB2E53-9E91-C376-0F40-85CEC7CF5F7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上の 2 つの角を丸める 243">
                <a:extLst>
                  <a:ext uri="{FF2B5EF4-FFF2-40B4-BE49-F238E27FC236}">
                    <a16:creationId xmlns:a16="http://schemas.microsoft.com/office/drawing/2014/main" id="{E06F4365-C0EE-27B4-0557-C1155C36AF8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D69D5B1B-20ED-0C29-9A56-8E132EE535C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4A024A58-87D2-1168-CBD7-70BF4BE9043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0CA82079-A9FA-0EE3-E6A7-BA299A9292B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51F2359C-A6BB-6102-2198-EFEBE35A0F0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4B397725-F94C-AD6F-3919-4AF5FA93897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台形 202">
              <a:extLst>
                <a:ext uri="{FF2B5EF4-FFF2-40B4-BE49-F238E27FC236}">
                  <a16:creationId xmlns:a16="http://schemas.microsoft.com/office/drawing/2014/main" id="{660A6BBA-5FEE-64A1-DBF3-9650BC5E7F82}"/>
                </a:ext>
              </a:extLst>
            </p:cNvPr>
            <p:cNvSpPr/>
            <p:nvPr/>
          </p:nvSpPr>
          <p:spPr>
            <a:xfrm rot="8100000" flipH="1">
              <a:off x="62173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68C503CD-9C05-59E6-BE79-DA0D9438F8CB}"/>
                </a:ext>
              </a:extLst>
            </p:cNvPr>
            <p:cNvGrpSpPr/>
            <p:nvPr/>
          </p:nvGrpSpPr>
          <p:grpSpPr>
            <a:xfrm>
              <a:off x="5965939" y="5519368"/>
              <a:ext cx="89747" cy="165384"/>
              <a:chOff x="5146675" y="2893474"/>
              <a:chExt cx="276225" cy="577278"/>
            </a:xfrm>
          </p:grpSpPr>
          <p:sp>
            <p:nvSpPr>
              <p:cNvPr id="229" name="台形 228">
                <a:extLst>
                  <a:ext uri="{FF2B5EF4-FFF2-40B4-BE49-F238E27FC236}">
                    <a16:creationId xmlns:a16="http://schemas.microsoft.com/office/drawing/2014/main" id="{21AE3F86-2BF1-2A15-1C42-6ED58670BB4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台形 229">
                <a:extLst>
                  <a:ext uri="{FF2B5EF4-FFF2-40B4-BE49-F238E27FC236}">
                    <a16:creationId xmlns:a16="http://schemas.microsoft.com/office/drawing/2014/main" id="{E053C9DA-ACF1-7CB3-E31F-F3BE57E8677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34C8FB82-4536-415E-7C4F-121CE66F4B2D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D4031873-F473-00B9-EB11-CDBEE28CBB83}"/>
                </a:ext>
              </a:extLst>
            </p:cNvPr>
            <p:cNvGrpSpPr/>
            <p:nvPr/>
          </p:nvGrpSpPr>
          <p:grpSpPr>
            <a:xfrm>
              <a:off x="6068447" y="5519368"/>
              <a:ext cx="89747" cy="165384"/>
              <a:chOff x="5146675" y="2893474"/>
              <a:chExt cx="276225" cy="577278"/>
            </a:xfrm>
          </p:grpSpPr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0537E078-A3C2-76C9-B7CA-E35B679EFD9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台形 226">
                <a:extLst>
                  <a:ext uri="{FF2B5EF4-FFF2-40B4-BE49-F238E27FC236}">
                    <a16:creationId xmlns:a16="http://schemas.microsoft.com/office/drawing/2014/main" id="{D2766FBF-2CEB-A43E-0D57-D0EEA0BB8128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B6FB3A5-4226-FEC9-FD23-07B6B79F74A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3717C187-151A-CF97-D0E0-1168F2C1E2B9}"/>
                </a:ext>
              </a:extLst>
            </p:cNvPr>
            <p:cNvSpPr/>
            <p:nvPr/>
          </p:nvSpPr>
          <p:spPr>
            <a:xfrm rot="10800000">
              <a:off x="5949520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台形 206">
              <a:extLst>
                <a:ext uri="{FF2B5EF4-FFF2-40B4-BE49-F238E27FC236}">
                  <a16:creationId xmlns:a16="http://schemas.microsoft.com/office/drawing/2014/main" id="{3A080BC4-C754-7065-C8EC-E2C402606464}"/>
                </a:ext>
              </a:extLst>
            </p:cNvPr>
            <p:cNvSpPr/>
            <p:nvPr/>
          </p:nvSpPr>
          <p:spPr>
            <a:xfrm rot="13500000">
              <a:off x="588162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AC18E9EF-D659-A3F4-418C-F264D03C6AB0}"/>
                </a:ext>
              </a:extLst>
            </p:cNvPr>
            <p:cNvSpPr/>
            <p:nvPr/>
          </p:nvSpPr>
          <p:spPr>
            <a:xfrm>
              <a:off x="5883217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A361BBDA-6A48-89FC-55C8-9CC3E243DFBB}"/>
                </a:ext>
              </a:extLst>
            </p:cNvPr>
            <p:cNvSpPr/>
            <p:nvPr/>
          </p:nvSpPr>
          <p:spPr>
            <a:xfrm>
              <a:off x="5972152" y="5388767"/>
              <a:ext cx="182383" cy="8786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96F456EC-57E3-CBAD-3C28-A7ACEB0E1A14}"/>
                </a:ext>
              </a:extLst>
            </p:cNvPr>
            <p:cNvSpPr txBox="1"/>
            <p:nvPr/>
          </p:nvSpPr>
          <p:spPr>
            <a:xfrm>
              <a:off x="5984615" y="5402080"/>
              <a:ext cx="156608" cy="59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　島</a:t>
              </a: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2212A91F-2756-FAA3-87E2-ABB582746C0A}"/>
                </a:ext>
              </a:extLst>
            </p:cNvPr>
            <p:cNvGrpSpPr/>
            <p:nvPr/>
          </p:nvGrpSpPr>
          <p:grpSpPr>
            <a:xfrm>
              <a:off x="5782653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8045D2F7-5352-CE4C-BD37-96BCEAC5A1C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13B1E4A-3409-7A5B-05B1-F134798C623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BE9408B2-D792-4AFA-72E2-959B426CA9B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3A134676-7DCC-5634-E7B4-48D34A805A1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9E07BFF7-7DEA-04D0-B239-690F994D4F9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18077BE7-86EA-026E-2529-AAD3479659F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002A037B-AD50-0513-9BD3-680032DBC6C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ADF89CF7-C180-4649-701F-A75CF16914A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D7ADDC7E-97FD-BA97-A986-653CE02EF534}"/>
                </a:ext>
              </a:extLst>
            </p:cNvPr>
            <p:cNvGrpSpPr/>
            <p:nvPr/>
          </p:nvGrpSpPr>
          <p:grpSpPr>
            <a:xfrm>
              <a:off x="6222360" y="5446774"/>
              <a:ext cx="109648" cy="103789"/>
              <a:chOff x="8095331" y="5472437"/>
              <a:chExt cx="196128" cy="185649"/>
            </a:xfrm>
          </p:grpSpPr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8C467577-1897-4DDE-E2C4-30B02539FB61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36EF84F-7B1C-7C81-6650-D2BC7F4EAF2C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90F0EEAD-E9B3-3D0A-9A32-5AE902DAC3AD}"/>
                </a:ext>
              </a:extLst>
            </p:cNvPr>
            <p:cNvSpPr/>
            <p:nvPr/>
          </p:nvSpPr>
          <p:spPr>
            <a:xfrm>
              <a:off x="5061937" y="4886547"/>
              <a:ext cx="293420" cy="474396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218FFDB6-96D3-A461-D6DC-F79AD9435EA3}"/>
                </a:ext>
              </a:extLst>
            </p:cNvPr>
            <p:cNvSpPr/>
            <p:nvPr/>
          </p:nvSpPr>
          <p:spPr>
            <a:xfrm>
              <a:off x="4129924" y="4835766"/>
              <a:ext cx="347316" cy="564220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4F666782-CB9B-7329-1316-FC646C6C5A8A}"/>
                </a:ext>
              </a:extLst>
            </p:cNvPr>
            <p:cNvSpPr/>
            <p:nvPr/>
          </p:nvSpPr>
          <p:spPr>
            <a:xfrm>
              <a:off x="4598759" y="4948671"/>
              <a:ext cx="372476" cy="418728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DF7540AF-587B-D7C7-03A6-E6CB1F88CDFD}"/>
                </a:ext>
              </a:extLst>
            </p:cNvPr>
            <p:cNvSpPr/>
            <p:nvPr/>
          </p:nvSpPr>
          <p:spPr>
            <a:xfrm>
              <a:off x="5840398" y="5032328"/>
              <a:ext cx="499014" cy="397848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9B6E7155-C264-83C2-F23F-250E0BC3D93A}"/>
                </a:ext>
              </a:extLst>
            </p:cNvPr>
            <p:cNvSpPr/>
            <p:nvPr/>
          </p:nvSpPr>
          <p:spPr>
            <a:xfrm>
              <a:off x="5382629" y="4814056"/>
              <a:ext cx="601774" cy="607640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D0582979-5CD2-15B7-39A2-BDB7EEE9E7A9}"/>
                </a:ext>
              </a:extLst>
            </p:cNvPr>
            <p:cNvGrpSpPr/>
            <p:nvPr/>
          </p:nvGrpSpPr>
          <p:grpSpPr>
            <a:xfrm>
              <a:off x="4264063" y="4982872"/>
              <a:ext cx="102458" cy="138554"/>
              <a:chOff x="6086067" y="3938588"/>
              <a:chExt cx="232959" cy="315033"/>
            </a:xfrm>
          </p:grpSpPr>
          <p:sp>
            <p:nvSpPr>
              <p:cNvPr id="513" name="四角形: 角を丸くする 512">
                <a:extLst>
                  <a:ext uri="{FF2B5EF4-FFF2-40B4-BE49-F238E27FC236}">
                    <a16:creationId xmlns:a16="http://schemas.microsoft.com/office/drawing/2014/main" id="{48CBE7C7-CF8A-6E9B-546E-62067FFBF530}"/>
                  </a:ext>
                </a:extLst>
              </p:cNvPr>
              <p:cNvSpPr/>
              <p:nvPr/>
            </p:nvSpPr>
            <p:spPr>
              <a:xfrm>
                <a:off x="6086067" y="3938588"/>
                <a:ext cx="51986" cy="1346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0FEDA946-6172-0973-3B8B-1AD8A82476AB}"/>
                  </a:ext>
                </a:extLst>
              </p:cNvPr>
              <p:cNvSpPr/>
              <p:nvPr/>
            </p:nvSpPr>
            <p:spPr>
              <a:xfrm>
                <a:off x="6267040" y="3938588"/>
                <a:ext cx="51986" cy="1346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月 514">
                <a:extLst>
                  <a:ext uri="{FF2B5EF4-FFF2-40B4-BE49-F238E27FC236}">
                    <a16:creationId xmlns:a16="http://schemas.microsoft.com/office/drawing/2014/main" id="{2BD4BF83-CC66-279A-1FAA-14F3234BA81C}"/>
                  </a:ext>
                </a:extLst>
              </p:cNvPr>
              <p:cNvSpPr/>
              <p:nvPr/>
            </p:nvSpPr>
            <p:spPr>
              <a:xfrm rot="18000000">
                <a:off x="6149452" y="4128578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C47362C7-A046-C3E5-DFA3-731881164A55}"/>
                </a:ext>
              </a:extLst>
            </p:cNvPr>
            <p:cNvGrpSpPr/>
            <p:nvPr/>
          </p:nvGrpSpPr>
          <p:grpSpPr>
            <a:xfrm flipH="1">
              <a:off x="5156991" y="5009071"/>
              <a:ext cx="102459" cy="138554"/>
              <a:chOff x="4965309" y="3938588"/>
              <a:chExt cx="232961" cy="315032"/>
            </a:xfrm>
          </p:grpSpPr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66DB2341-EB0A-9E25-1D85-4A3BF218981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4B94F2A5-B026-459B-E340-54C13D98A68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月 518">
                <a:extLst>
                  <a:ext uri="{FF2B5EF4-FFF2-40B4-BE49-F238E27FC236}">
                    <a16:creationId xmlns:a16="http://schemas.microsoft.com/office/drawing/2014/main" id="{AD83E787-745D-130B-F2EB-BE13802C701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B1892C93-C2BB-EC9C-25B9-3EEE89E1B731}"/>
                </a:ext>
              </a:extLst>
            </p:cNvPr>
            <p:cNvGrpSpPr/>
            <p:nvPr/>
          </p:nvGrpSpPr>
          <p:grpSpPr>
            <a:xfrm>
              <a:off x="4714300" y="5025739"/>
              <a:ext cx="102459" cy="138554"/>
              <a:chOff x="4965309" y="3938588"/>
              <a:chExt cx="232961" cy="315032"/>
            </a:xfrm>
          </p:grpSpPr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735D0EA1-47F0-9C14-9B9E-C70C4C275F2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392667BD-0489-3DBB-6F9B-7E2AF63A377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月 522">
                <a:extLst>
                  <a:ext uri="{FF2B5EF4-FFF2-40B4-BE49-F238E27FC236}">
                    <a16:creationId xmlns:a16="http://schemas.microsoft.com/office/drawing/2014/main" id="{7BAEEA42-E017-23D6-1414-E0AA1FD46E7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7D7197CC-7179-75BD-8E59-F4E7D323BC6F}"/>
                </a:ext>
              </a:extLst>
            </p:cNvPr>
            <p:cNvGrpSpPr/>
            <p:nvPr/>
          </p:nvGrpSpPr>
          <p:grpSpPr>
            <a:xfrm flipH="1">
              <a:off x="5703875" y="5070848"/>
              <a:ext cx="102459" cy="138554"/>
              <a:chOff x="4965309" y="3938588"/>
              <a:chExt cx="232961" cy="315032"/>
            </a:xfrm>
          </p:grpSpPr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9A20BD3B-9768-EE0A-AF7B-7D9A9AF5C98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角を丸くする 525">
                <a:extLst>
                  <a:ext uri="{FF2B5EF4-FFF2-40B4-BE49-F238E27FC236}">
                    <a16:creationId xmlns:a16="http://schemas.microsoft.com/office/drawing/2014/main" id="{5E7C17CB-4C6A-5240-A368-1B6A34C7EFD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65CBA5C-8764-4FFB-62D7-3F9394CD77C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EDB1BC24-1E02-69D5-593A-0B839CAA3381}"/>
                </a:ext>
              </a:extLst>
            </p:cNvPr>
            <p:cNvGrpSpPr/>
            <p:nvPr/>
          </p:nvGrpSpPr>
          <p:grpSpPr>
            <a:xfrm flipH="1">
              <a:off x="6026147" y="5147183"/>
              <a:ext cx="102459" cy="138554"/>
              <a:chOff x="4965309" y="3938588"/>
              <a:chExt cx="232961" cy="315032"/>
            </a:xfrm>
          </p:grpSpPr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C889BB54-035D-E75E-ABCB-127027BF87F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3BE32A2E-513B-E4FB-B00A-9B06DA4209A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0CC15708-42CD-9821-9FD6-48E1B2E226E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68" name="グループ化 767">
            <a:extLst>
              <a:ext uri="{FF2B5EF4-FFF2-40B4-BE49-F238E27FC236}">
                <a16:creationId xmlns:a16="http://schemas.microsoft.com/office/drawing/2014/main" id="{6BFFFFB0-3CDF-B9BE-4405-27039DECFB94}"/>
              </a:ext>
            </a:extLst>
          </p:cNvPr>
          <p:cNvGrpSpPr/>
          <p:nvPr/>
        </p:nvGrpSpPr>
        <p:grpSpPr>
          <a:xfrm>
            <a:off x="6627953" y="975621"/>
            <a:ext cx="2628886" cy="2255810"/>
            <a:chOff x="6513653" y="975621"/>
            <a:chExt cx="2628886" cy="2255810"/>
          </a:xfrm>
        </p:grpSpPr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4118E6F7-B2F4-464D-7247-E04A3D93A3E0}"/>
                </a:ext>
              </a:extLst>
            </p:cNvPr>
            <p:cNvGrpSpPr/>
            <p:nvPr/>
          </p:nvGrpSpPr>
          <p:grpSpPr>
            <a:xfrm rot="2700000">
              <a:off x="7924982" y="2662163"/>
              <a:ext cx="473880" cy="415496"/>
              <a:chOff x="7830602" y="3040956"/>
              <a:chExt cx="447858" cy="392679"/>
            </a:xfrm>
          </p:grpSpPr>
          <p:sp>
            <p:nvSpPr>
              <p:cNvPr id="655" name="台形 654">
                <a:extLst>
                  <a:ext uri="{FF2B5EF4-FFF2-40B4-BE49-F238E27FC236}">
                    <a16:creationId xmlns:a16="http://schemas.microsoft.com/office/drawing/2014/main" id="{D9423AC9-6F52-D2B0-EB8C-1B42B532EFA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台形 655">
                <a:extLst>
                  <a:ext uri="{FF2B5EF4-FFF2-40B4-BE49-F238E27FC236}">
                    <a16:creationId xmlns:a16="http://schemas.microsoft.com/office/drawing/2014/main" id="{78A30DB9-963C-B45A-1682-B2B48C517D6B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四角形: 上の 2 つの角を丸める 656">
                <a:extLst>
                  <a:ext uri="{FF2B5EF4-FFF2-40B4-BE49-F238E27FC236}">
                    <a16:creationId xmlns:a16="http://schemas.microsoft.com/office/drawing/2014/main" id="{5A633B33-CDA8-0282-336C-B524B2E739F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672B8485-4F0A-0D4E-8339-43F229E8085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四角形: 上の 2 つの角を丸める 658">
                <a:extLst>
                  <a:ext uri="{FF2B5EF4-FFF2-40B4-BE49-F238E27FC236}">
                    <a16:creationId xmlns:a16="http://schemas.microsoft.com/office/drawing/2014/main" id="{C8396BD7-86B5-BC8C-B453-909CD23494B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60" name="四角形: 上の 2 つの角を丸める 659">
                <a:extLst>
                  <a:ext uri="{FF2B5EF4-FFF2-40B4-BE49-F238E27FC236}">
                    <a16:creationId xmlns:a16="http://schemas.microsoft.com/office/drawing/2014/main" id="{3D6BE698-8CDE-3C72-F1FA-D28FDA76EBD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四角形: 上の 2 つの角を丸める 660">
                <a:extLst>
                  <a:ext uri="{FF2B5EF4-FFF2-40B4-BE49-F238E27FC236}">
                    <a16:creationId xmlns:a16="http://schemas.microsoft.com/office/drawing/2014/main" id="{2C6EC411-AF7C-FF52-5C68-71620514B8F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四角形: 上の 2 つの角を丸める 661">
                <a:extLst>
                  <a:ext uri="{FF2B5EF4-FFF2-40B4-BE49-F238E27FC236}">
                    <a16:creationId xmlns:a16="http://schemas.microsoft.com/office/drawing/2014/main" id="{A36568CE-A692-B1CB-6546-22739228E82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四角形: 上の 2 つの角を丸める 662">
                <a:extLst>
                  <a:ext uri="{FF2B5EF4-FFF2-40B4-BE49-F238E27FC236}">
                    <a16:creationId xmlns:a16="http://schemas.microsoft.com/office/drawing/2014/main" id="{D9E4F31A-C26C-C281-5BC8-E457B7A74E2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5A1E7C4C-FD94-1303-A020-24CD88BFF541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6A55006E-585F-BB50-CCD2-3A63911CBC2A}"/>
                </a:ext>
              </a:extLst>
            </p:cNvPr>
            <p:cNvGrpSpPr/>
            <p:nvPr/>
          </p:nvGrpSpPr>
          <p:grpSpPr>
            <a:xfrm rot="900000">
              <a:off x="7479803" y="2406386"/>
              <a:ext cx="473880" cy="415496"/>
              <a:chOff x="7830602" y="3040956"/>
              <a:chExt cx="447858" cy="392679"/>
            </a:xfrm>
          </p:grpSpPr>
          <p:sp>
            <p:nvSpPr>
              <p:cNvPr id="644" name="台形 643">
                <a:extLst>
                  <a:ext uri="{FF2B5EF4-FFF2-40B4-BE49-F238E27FC236}">
                    <a16:creationId xmlns:a16="http://schemas.microsoft.com/office/drawing/2014/main" id="{EE358809-64AA-2B5D-55ED-726EDE019FE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台形 644">
                <a:extLst>
                  <a:ext uri="{FF2B5EF4-FFF2-40B4-BE49-F238E27FC236}">
                    <a16:creationId xmlns:a16="http://schemas.microsoft.com/office/drawing/2014/main" id="{D0E6CF84-2286-40D7-C550-C1ECB9D2BF4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四角形: 上の 2 つの角を丸める 645">
                <a:extLst>
                  <a:ext uri="{FF2B5EF4-FFF2-40B4-BE49-F238E27FC236}">
                    <a16:creationId xmlns:a16="http://schemas.microsoft.com/office/drawing/2014/main" id="{0C455816-1432-C299-52B9-4F10A5FDF5B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E8DDB2A7-E9AC-185A-F2D5-6628F5BA4FE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四角形: 上の 2 つの角を丸める 647">
                <a:extLst>
                  <a:ext uri="{FF2B5EF4-FFF2-40B4-BE49-F238E27FC236}">
                    <a16:creationId xmlns:a16="http://schemas.microsoft.com/office/drawing/2014/main" id="{DABD75AD-1E7D-373F-02FF-32811F12387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49" name="四角形: 上の 2 つの角を丸める 648">
                <a:extLst>
                  <a:ext uri="{FF2B5EF4-FFF2-40B4-BE49-F238E27FC236}">
                    <a16:creationId xmlns:a16="http://schemas.microsoft.com/office/drawing/2014/main" id="{C728BA35-DB1A-2B77-8C67-5FA7152D73D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四角形: 上の 2 つの角を丸める 649">
                <a:extLst>
                  <a:ext uri="{FF2B5EF4-FFF2-40B4-BE49-F238E27FC236}">
                    <a16:creationId xmlns:a16="http://schemas.microsoft.com/office/drawing/2014/main" id="{1A798982-1D9C-1223-2F47-110A94C4381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四角形: 上の 2 つの角を丸める 650">
                <a:extLst>
                  <a:ext uri="{FF2B5EF4-FFF2-40B4-BE49-F238E27FC236}">
                    <a16:creationId xmlns:a16="http://schemas.microsoft.com/office/drawing/2014/main" id="{97103D9E-ED85-E9F8-1973-959BFCC7399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47B72A98-C4A8-5F04-46D1-B3DD8044A9A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四角形: 上の 2 つの角を丸める 652">
                <a:extLst>
                  <a:ext uri="{FF2B5EF4-FFF2-40B4-BE49-F238E27FC236}">
                    <a16:creationId xmlns:a16="http://schemas.microsoft.com/office/drawing/2014/main" id="{00023B4C-5ECC-2DF6-E6A9-0BEB5F0FD1F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AC3C4973-D6E7-0A2A-6253-5542E4CCC73F}"/>
                </a:ext>
              </a:extLst>
            </p:cNvPr>
            <p:cNvGrpSpPr/>
            <p:nvPr/>
          </p:nvGrpSpPr>
          <p:grpSpPr>
            <a:xfrm rot="20915519">
              <a:off x="8233830" y="2072461"/>
              <a:ext cx="473880" cy="415496"/>
              <a:chOff x="7830602" y="3040956"/>
              <a:chExt cx="447858" cy="392679"/>
            </a:xfrm>
          </p:grpSpPr>
          <p:sp>
            <p:nvSpPr>
              <p:cNvPr id="633" name="台形 632">
                <a:extLst>
                  <a:ext uri="{FF2B5EF4-FFF2-40B4-BE49-F238E27FC236}">
                    <a16:creationId xmlns:a16="http://schemas.microsoft.com/office/drawing/2014/main" id="{401DEBFF-2FB8-F50D-01BC-F56A2000B878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台形 633">
                <a:extLst>
                  <a:ext uri="{FF2B5EF4-FFF2-40B4-BE49-F238E27FC236}">
                    <a16:creationId xmlns:a16="http://schemas.microsoft.com/office/drawing/2014/main" id="{76BD380F-CADE-DFB8-FEE8-922076147BD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0F57DFF3-54EB-6743-FC1D-D32F0E63BE0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F9512253-C57E-888B-1579-6C814039535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四角形: 上の 2 つの角を丸める 636">
                <a:extLst>
                  <a:ext uri="{FF2B5EF4-FFF2-40B4-BE49-F238E27FC236}">
                    <a16:creationId xmlns:a16="http://schemas.microsoft.com/office/drawing/2014/main" id="{01A91B1A-2034-0849-469E-9A5EB6AA419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38" name="四角形: 上の 2 つの角を丸める 637">
                <a:extLst>
                  <a:ext uri="{FF2B5EF4-FFF2-40B4-BE49-F238E27FC236}">
                    <a16:creationId xmlns:a16="http://schemas.microsoft.com/office/drawing/2014/main" id="{5B9D0943-70E6-9456-A0E5-1BF35BF6D70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上の 2 つの角を丸める 638">
                <a:extLst>
                  <a:ext uri="{FF2B5EF4-FFF2-40B4-BE49-F238E27FC236}">
                    <a16:creationId xmlns:a16="http://schemas.microsoft.com/office/drawing/2014/main" id="{708CE56F-D0EB-15B6-6455-79697B485FB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四角形: 上の 2 つの角を丸める 639">
                <a:extLst>
                  <a:ext uri="{FF2B5EF4-FFF2-40B4-BE49-F238E27FC236}">
                    <a16:creationId xmlns:a16="http://schemas.microsoft.com/office/drawing/2014/main" id="{52A55724-AEAD-1805-B1B7-B1D9A9FE5903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四角形: 上の 2 つの角を丸める 640">
                <a:extLst>
                  <a:ext uri="{FF2B5EF4-FFF2-40B4-BE49-F238E27FC236}">
                    <a16:creationId xmlns:a16="http://schemas.microsoft.com/office/drawing/2014/main" id="{201D45A7-4311-4F4B-079B-FEE5099E40A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四角形: 上の 2 つの角を丸める 641">
                <a:extLst>
                  <a:ext uri="{FF2B5EF4-FFF2-40B4-BE49-F238E27FC236}">
                    <a16:creationId xmlns:a16="http://schemas.microsoft.com/office/drawing/2014/main" id="{A224BF9F-B4D2-2BC7-3C72-1E3A92E10E2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0579513F-6E8F-774C-3D59-64B7CF306806}"/>
                </a:ext>
              </a:extLst>
            </p:cNvPr>
            <p:cNvGrpSpPr/>
            <p:nvPr/>
          </p:nvGrpSpPr>
          <p:grpSpPr>
            <a:xfrm rot="12297336">
              <a:off x="7389544" y="1539394"/>
              <a:ext cx="473880" cy="415496"/>
              <a:chOff x="7830602" y="3040956"/>
              <a:chExt cx="447858" cy="392679"/>
            </a:xfrm>
          </p:grpSpPr>
          <p:sp>
            <p:nvSpPr>
              <p:cNvPr id="611" name="台形 610">
                <a:extLst>
                  <a:ext uri="{FF2B5EF4-FFF2-40B4-BE49-F238E27FC236}">
                    <a16:creationId xmlns:a16="http://schemas.microsoft.com/office/drawing/2014/main" id="{B23751CB-ACB9-CE3A-F9FA-6E56F2C9D8E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台形 611">
                <a:extLst>
                  <a:ext uri="{FF2B5EF4-FFF2-40B4-BE49-F238E27FC236}">
                    <a16:creationId xmlns:a16="http://schemas.microsoft.com/office/drawing/2014/main" id="{8C7F4A45-5BDF-3D13-05EC-A51E73A39BF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4EE03091-424C-AD8D-60BD-5FCF810537EA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69C4327-D163-2406-0073-B4E8BE7D51D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4737114D-FFD3-A0EA-E2B4-8BFB4E138E9F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BB0388CA-230D-6778-61DC-E080DA14367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583F7824-C61C-7CF7-AFA9-87E4E94A95E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上の 2 つの角を丸める 617">
                <a:extLst>
                  <a:ext uri="{FF2B5EF4-FFF2-40B4-BE49-F238E27FC236}">
                    <a16:creationId xmlns:a16="http://schemas.microsoft.com/office/drawing/2014/main" id="{33BC7841-27B7-0996-4716-EC6DFD4C593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四角形: 上の 2 つの角を丸める 618">
                <a:extLst>
                  <a:ext uri="{FF2B5EF4-FFF2-40B4-BE49-F238E27FC236}">
                    <a16:creationId xmlns:a16="http://schemas.microsoft.com/office/drawing/2014/main" id="{19F4ED04-E982-6F20-79A2-3DDB9E9B8D6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A2932F1D-5236-18A4-CB54-E46AF853F1A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1A51854C-7FBA-F1AC-75F6-07CA19A75050}"/>
                </a:ext>
              </a:extLst>
            </p:cNvPr>
            <p:cNvSpPr/>
            <p:nvPr/>
          </p:nvSpPr>
          <p:spPr>
            <a:xfrm>
              <a:off x="7729474" y="1774265"/>
              <a:ext cx="523225" cy="845941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5DA18BDC-9425-B290-02E2-80E174A8A096}"/>
                </a:ext>
              </a:extLst>
            </p:cNvPr>
            <p:cNvSpPr/>
            <p:nvPr/>
          </p:nvSpPr>
          <p:spPr>
            <a:xfrm>
              <a:off x="6945304" y="975621"/>
              <a:ext cx="619329" cy="1006112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464A3D8E-F07B-3A71-02BB-EB6B0CF5126E}"/>
                </a:ext>
              </a:extLst>
            </p:cNvPr>
            <p:cNvSpPr/>
            <p:nvPr/>
          </p:nvSpPr>
          <p:spPr>
            <a:xfrm>
              <a:off x="8412022" y="1500333"/>
              <a:ext cx="664198" cy="74667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AAE57691-85E4-EED1-5ECE-1782DF8FC35D}"/>
                </a:ext>
              </a:extLst>
            </p:cNvPr>
            <p:cNvSpPr/>
            <p:nvPr/>
          </p:nvSpPr>
          <p:spPr>
            <a:xfrm>
              <a:off x="8252699" y="2521991"/>
              <a:ext cx="889840" cy="7094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EB04662C-1226-0D05-2848-F93DC765EC3D}"/>
                </a:ext>
              </a:extLst>
            </p:cNvPr>
            <p:cNvSpPr/>
            <p:nvPr/>
          </p:nvSpPr>
          <p:spPr>
            <a:xfrm>
              <a:off x="6513653" y="2072363"/>
              <a:ext cx="1073082" cy="1083543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D94B2506-52E2-19C6-410D-0F9D805060CD}"/>
                </a:ext>
              </a:extLst>
            </p:cNvPr>
            <p:cNvGrpSpPr/>
            <p:nvPr/>
          </p:nvGrpSpPr>
          <p:grpSpPr>
            <a:xfrm>
              <a:off x="7162801" y="1164330"/>
              <a:ext cx="324606" cy="146356"/>
              <a:chOff x="1259213" y="2809716"/>
              <a:chExt cx="486781" cy="219473"/>
            </a:xfrm>
          </p:grpSpPr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627C5D70-702B-CF39-AE41-A0B24304989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53299EA1-9FD9-B2E5-87EB-C17CF2C7CC8F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1F7C5CF0-132E-B697-183B-288558C21123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4BA7E573-3165-4055-894E-16D7A5A15478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AB3F26C9-3D06-56E7-DDF8-B2A7DD2811FC}"/>
                </a:ext>
              </a:extLst>
            </p:cNvPr>
            <p:cNvGrpSpPr/>
            <p:nvPr/>
          </p:nvGrpSpPr>
          <p:grpSpPr>
            <a:xfrm>
              <a:off x="7217093" y="2366385"/>
              <a:ext cx="324606" cy="146356"/>
              <a:chOff x="1259213" y="2809716"/>
              <a:chExt cx="486781" cy="219473"/>
            </a:xfrm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1D5F118B-EE3A-8C46-BEEB-D861E847D6C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120EBF23-18A8-F3A9-5064-2C82467D5D6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FBB17A90-E890-D4F4-2745-08D26B522C2B}"/>
                  </a:ext>
                </a:extLst>
              </p:cNvPr>
              <p:cNvSpPr/>
              <p:nvPr/>
            </p:nvSpPr>
            <p:spPr>
              <a:xfrm>
                <a:off x="1361918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1E7E7F56-6CC3-8529-75CA-F0409DAE30EB}"/>
                  </a:ext>
                </a:extLst>
              </p:cNvPr>
              <p:cNvSpPr/>
              <p:nvPr/>
            </p:nvSpPr>
            <p:spPr>
              <a:xfrm>
                <a:off x="1629226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032A636D-4340-EC7E-CAA7-C4CA4AAC763A}"/>
                </a:ext>
              </a:extLst>
            </p:cNvPr>
            <p:cNvGrpSpPr/>
            <p:nvPr/>
          </p:nvGrpSpPr>
          <p:grpSpPr>
            <a:xfrm>
              <a:off x="8596580" y="2723572"/>
              <a:ext cx="324606" cy="146356"/>
              <a:chOff x="1259213" y="2809716"/>
              <a:chExt cx="486781" cy="219473"/>
            </a:xfrm>
          </p:grpSpPr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3ACF3D6A-16C0-22D3-0FB8-012338495EA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9EFCF30E-1F90-5305-3383-C6A2CE5317F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D77D9D33-86EA-D43E-CBAD-3823BFC93059}"/>
                  </a:ext>
                </a:extLst>
              </p:cNvPr>
              <p:cNvSpPr/>
              <p:nvPr/>
            </p:nvSpPr>
            <p:spPr>
              <a:xfrm>
                <a:off x="1301212" y="2846060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EAB706E1-DCC8-6578-3671-FDD4AB375873}"/>
                  </a:ext>
                </a:extLst>
              </p:cNvPr>
              <p:cNvSpPr/>
              <p:nvPr/>
            </p:nvSpPr>
            <p:spPr>
              <a:xfrm>
                <a:off x="1568520" y="2846060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C1B724CE-A309-A1D2-D86F-8ECEC29A87F5}"/>
                </a:ext>
              </a:extLst>
            </p:cNvPr>
            <p:cNvGrpSpPr/>
            <p:nvPr/>
          </p:nvGrpSpPr>
          <p:grpSpPr>
            <a:xfrm flipH="1">
              <a:off x="8576799" y="1627909"/>
              <a:ext cx="324606" cy="146356"/>
              <a:chOff x="1259213" y="2809716"/>
              <a:chExt cx="486781" cy="219473"/>
            </a:xfrm>
          </p:grpSpPr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20214F59-B909-9093-7AA8-312799E07B5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B2F7CCE6-FDF5-B916-6BAF-CC0AD8AAD82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E96529F1-7A8A-B85F-5F18-49378A76432D}"/>
                  </a:ext>
                </a:extLst>
              </p:cNvPr>
              <p:cNvSpPr/>
              <p:nvPr/>
            </p:nvSpPr>
            <p:spPr>
              <a:xfrm>
                <a:off x="1361918" y="2896052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FC723FA9-4EF9-1917-163C-D4437A128868}"/>
                  </a:ext>
                </a:extLst>
              </p:cNvPr>
              <p:cNvSpPr/>
              <p:nvPr/>
            </p:nvSpPr>
            <p:spPr>
              <a:xfrm>
                <a:off x="1629226" y="2896052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AC71BCB7-9D29-6679-0ED8-587470C49E5D}"/>
                </a:ext>
              </a:extLst>
            </p:cNvPr>
            <p:cNvGrpSpPr/>
            <p:nvPr/>
          </p:nvGrpSpPr>
          <p:grpSpPr>
            <a:xfrm flipH="1">
              <a:off x="7827499" y="1926108"/>
              <a:ext cx="324606" cy="146356"/>
              <a:chOff x="1259213" y="2809716"/>
              <a:chExt cx="486781" cy="219473"/>
            </a:xfrm>
          </p:grpSpPr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539356C0-88CD-ACF2-8CC8-5813422CB25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B17ECA73-B03D-0566-C833-202CD72CF53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0FC29DA7-00FD-1291-A2DD-CD8C9AE87F6A}"/>
                  </a:ext>
                </a:extLst>
              </p:cNvPr>
              <p:cNvSpPr/>
              <p:nvPr/>
            </p:nvSpPr>
            <p:spPr>
              <a:xfrm>
                <a:off x="1361918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04F05CB5-1F88-5DDF-D82A-ABDC47AF990C}"/>
                  </a:ext>
                </a:extLst>
              </p:cNvPr>
              <p:cNvSpPr/>
              <p:nvPr/>
            </p:nvSpPr>
            <p:spPr>
              <a:xfrm>
                <a:off x="1629226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D31D7FD-0F08-E991-502D-3F96CF410809}"/>
              </a:ext>
            </a:extLst>
          </p:cNvPr>
          <p:cNvGrpSpPr/>
          <p:nvPr/>
        </p:nvGrpSpPr>
        <p:grpSpPr>
          <a:xfrm>
            <a:off x="3655537" y="966991"/>
            <a:ext cx="2464390" cy="2558172"/>
            <a:chOff x="3655537" y="966991"/>
            <a:chExt cx="2464390" cy="2558172"/>
          </a:xfrm>
        </p:grpSpPr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061B5A2D-1873-F7FA-6853-56BBBC4E2F13}"/>
                </a:ext>
              </a:extLst>
            </p:cNvPr>
            <p:cNvSpPr/>
            <p:nvPr/>
          </p:nvSpPr>
          <p:spPr>
            <a:xfrm>
              <a:off x="4789765" y="1465846"/>
              <a:ext cx="523225" cy="845941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879AFEE7-6034-1A16-DF93-3B22671CC6FC}"/>
                </a:ext>
              </a:extLst>
            </p:cNvPr>
            <p:cNvSpPr/>
            <p:nvPr/>
          </p:nvSpPr>
          <p:spPr>
            <a:xfrm>
              <a:off x="3905307" y="966991"/>
              <a:ext cx="619329" cy="1006112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C6FF66A7-A088-485B-CBB9-2E6EBD155F44}"/>
                </a:ext>
              </a:extLst>
            </p:cNvPr>
            <p:cNvSpPr/>
            <p:nvPr/>
          </p:nvSpPr>
          <p:spPr>
            <a:xfrm>
              <a:off x="5455729" y="2032349"/>
              <a:ext cx="664198" cy="74667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3ADFE5CC-0022-BB31-E428-92142E2D1879}"/>
                </a:ext>
              </a:extLst>
            </p:cNvPr>
            <p:cNvSpPr/>
            <p:nvPr/>
          </p:nvSpPr>
          <p:spPr>
            <a:xfrm>
              <a:off x="4471446" y="2815723"/>
              <a:ext cx="889840" cy="7094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64A0AD69-6F2F-ED5F-E01A-B5DE8DF59DFF}"/>
                </a:ext>
              </a:extLst>
            </p:cNvPr>
            <p:cNvSpPr/>
            <p:nvPr/>
          </p:nvSpPr>
          <p:spPr>
            <a:xfrm>
              <a:off x="3655537" y="2186367"/>
              <a:ext cx="1073082" cy="1083543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0D89C6AC-A251-A4C0-8BB1-B45F52381246}"/>
                </a:ext>
              </a:extLst>
            </p:cNvPr>
            <p:cNvGrpSpPr/>
            <p:nvPr/>
          </p:nvGrpSpPr>
          <p:grpSpPr>
            <a:xfrm>
              <a:off x="4107181" y="1133850"/>
              <a:ext cx="324606" cy="146356"/>
              <a:chOff x="1259213" y="2809716"/>
              <a:chExt cx="486781" cy="219473"/>
            </a:xfrm>
          </p:grpSpPr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9F0AE9C3-34BC-1A8D-6F8D-3E910EC8D45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FB00421D-A704-3452-A580-67B3AB2A1AC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C5FE9BFC-DE96-EB9B-F48C-A446C254499B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72024CE1-2076-F50C-F55B-BD5146597C8F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388AD230-6DEB-D4AD-9432-24141B125433}"/>
                </a:ext>
              </a:extLst>
            </p:cNvPr>
            <p:cNvGrpSpPr/>
            <p:nvPr/>
          </p:nvGrpSpPr>
          <p:grpSpPr>
            <a:xfrm>
              <a:off x="4335781" y="2490210"/>
              <a:ext cx="324606" cy="146356"/>
              <a:chOff x="1259213" y="2809716"/>
              <a:chExt cx="486781" cy="219473"/>
            </a:xfrm>
          </p:grpSpPr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F8294D92-A164-959E-B69B-97F84C349CF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53E01B77-BBAF-F572-6BC8-14C45CE7146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151F071A-943A-3307-41D7-6A8677A8BCEB}"/>
                  </a:ext>
                </a:extLst>
              </p:cNvPr>
              <p:cNvSpPr/>
              <p:nvPr/>
            </p:nvSpPr>
            <p:spPr>
              <a:xfrm>
                <a:off x="1361918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EC6001C0-A559-8A3D-EA89-7813AEE7E917}"/>
                  </a:ext>
                </a:extLst>
              </p:cNvPr>
              <p:cNvSpPr/>
              <p:nvPr/>
            </p:nvSpPr>
            <p:spPr>
              <a:xfrm>
                <a:off x="1629226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A38AE9AC-B4B3-6EFE-F1D0-D97028FD0667}"/>
                </a:ext>
              </a:extLst>
            </p:cNvPr>
            <p:cNvGrpSpPr/>
            <p:nvPr/>
          </p:nvGrpSpPr>
          <p:grpSpPr>
            <a:xfrm>
              <a:off x="4873943" y="3014085"/>
              <a:ext cx="324606" cy="146356"/>
              <a:chOff x="1259213" y="2809716"/>
              <a:chExt cx="486781" cy="219473"/>
            </a:xfrm>
          </p:grpSpPr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D93C5022-BACA-2BCA-7629-64DACB574D9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D16AC8E5-4E2B-21F3-FE2B-7F099347147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BFA069E8-2A37-8A45-0DB1-3652528C52D2}"/>
                  </a:ext>
                </a:extLst>
              </p:cNvPr>
              <p:cNvSpPr/>
              <p:nvPr/>
            </p:nvSpPr>
            <p:spPr>
              <a:xfrm>
                <a:off x="1333351" y="2849632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FF747936-2099-AB30-2858-A8FE6590DE07}"/>
                  </a:ext>
                </a:extLst>
              </p:cNvPr>
              <p:cNvSpPr/>
              <p:nvPr/>
            </p:nvSpPr>
            <p:spPr>
              <a:xfrm>
                <a:off x="1600658" y="2849632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562BFA2E-DB4A-B399-AE0A-729F400732CD}"/>
                </a:ext>
              </a:extLst>
            </p:cNvPr>
            <p:cNvGrpSpPr/>
            <p:nvPr/>
          </p:nvGrpSpPr>
          <p:grpSpPr>
            <a:xfrm flipH="1">
              <a:off x="4900149" y="1595909"/>
              <a:ext cx="991356" cy="711506"/>
              <a:chOff x="259351" y="2809716"/>
              <a:chExt cx="1486643" cy="1066962"/>
            </a:xfrm>
          </p:grpSpPr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4F4A0F31-96C8-F1A6-9C0D-07715275EE79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61E3CC22-4C02-E166-FB0B-4C98C5614C1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72F3D464-57A8-830E-594A-69E66F7C295F}"/>
                  </a:ext>
                </a:extLst>
              </p:cNvPr>
              <p:cNvSpPr/>
              <p:nvPr/>
            </p:nvSpPr>
            <p:spPr>
              <a:xfrm>
                <a:off x="1361918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D1F4D211-17BD-9802-44C0-0A3748AB330F}"/>
                  </a:ext>
                </a:extLst>
              </p:cNvPr>
              <p:cNvSpPr/>
              <p:nvPr/>
            </p:nvSpPr>
            <p:spPr>
              <a:xfrm>
                <a:off x="1629226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07557657-5688-C891-2D50-14C1AEF542F8}"/>
                  </a:ext>
                </a:extLst>
              </p:cNvPr>
              <p:cNvSpPr/>
              <p:nvPr/>
            </p:nvSpPr>
            <p:spPr>
              <a:xfrm>
                <a:off x="259351" y="3657205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1A56B22A-487D-5F24-31DD-9072ED32733F}"/>
                  </a:ext>
                </a:extLst>
              </p:cNvPr>
              <p:cNvSpPr/>
              <p:nvPr/>
            </p:nvSpPr>
            <p:spPr>
              <a:xfrm>
                <a:off x="526659" y="3657205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F32E970A-2FB7-01FE-DCDB-87D8CEC16C21}"/>
                  </a:ext>
                </a:extLst>
              </p:cNvPr>
              <p:cNvSpPr/>
              <p:nvPr/>
            </p:nvSpPr>
            <p:spPr>
              <a:xfrm>
                <a:off x="362056" y="3704262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43D68C2A-0F75-8EF9-B3F4-18E0A85EFB3B}"/>
                  </a:ext>
                </a:extLst>
              </p:cNvPr>
              <p:cNvSpPr/>
              <p:nvPr/>
            </p:nvSpPr>
            <p:spPr>
              <a:xfrm>
                <a:off x="629364" y="3704262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BC80B15-582E-46E7-7661-6BF7F625EAFC}"/>
              </a:ext>
            </a:extLst>
          </p:cNvPr>
          <p:cNvGrpSpPr/>
          <p:nvPr/>
        </p:nvGrpSpPr>
        <p:grpSpPr>
          <a:xfrm>
            <a:off x="982139" y="1072017"/>
            <a:ext cx="1917046" cy="2292822"/>
            <a:chOff x="1159170" y="1082395"/>
            <a:chExt cx="1917046" cy="229282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66F102C-BF14-DC83-3948-E163CB08947D}"/>
                </a:ext>
              </a:extLst>
            </p:cNvPr>
            <p:cNvSpPr/>
            <p:nvPr/>
          </p:nvSpPr>
          <p:spPr>
            <a:xfrm>
              <a:off x="2066148" y="1933083"/>
              <a:ext cx="523225" cy="845941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D047480-FD63-5C91-4E4B-233AD4BABE5F}"/>
                </a:ext>
              </a:extLst>
            </p:cNvPr>
            <p:cNvSpPr/>
            <p:nvPr/>
          </p:nvSpPr>
          <p:spPr>
            <a:xfrm>
              <a:off x="1429024" y="2414783"/>
              <a:ext cx="170849" cy="321529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8B77809-72B0-7F2D-A50D-A8D3934CD64B}"/>
                </a:ext>
              </a:extLst>
            </p:cNvPr>
            <p:cNvGrpSpPr/>
            <p:nvPr/>
          </p:nvGrpSpPr>
          <p:grpSpPr>
            <a:xfrm>
              <a:off x="1159170" y="1082395"/>
              <a:ext cx="1917046" cy="2292822"/>
              <a:chOff x="1159170" y="1082395"/>
              <a:chExt cx="1917046" cy="2292822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DCCEC54-2772-F2B6-4146-EF6E18796FF6}"/>
                  </a:ext>
                </a:extLst>
              </p:cNvPr>
              <p:cNvSpPr/>
              <p:nvPr/>
            </p:nvSpPr>
            <p:spPr>
              <a:xfrm>
                <a:off x="2137336" y="1082395"/>
                <a:ext cx="619329" cy="1006112"/>
              </a:xfrm>
              <a:custGeom>
                <a:avLst/>
                <a:gdLst>
                  <a:gd name="connsiteX0" fmla="*/ 3505200 w 3977640"/>
                  <a:gd name="connsiteY0" fmla="*/ 0 h 6461760"/>
                  <a:gd name="connsiteX1" fmla="*/ 3611880 w 3977640"/>
                  <a:gd name="connsiteY1" fmla="*/ 0 h 6461760"/>
                  <a:gd name="connsiteX2" fmla="*/ 3558540 w 3977640"/>
                  <a:gd name="connsiteY2" fmla="*/ 228600 h 6461760"/>
                  <a:gd name="connsiteX3" fmla="*/ 3642360 w 3977640"/>
                  <a:gd name="connsiteY3" fmla="*/ 312420 h 6461760"/>
                  <a:gd name="connsiteX4" fmla="*/ 3916680 w 3977640"/>
                  <a:gd name="connsiteY4" fmla="*/ 297180 h 6461760"/>
                  <a:gd name="connsiteX5" fmla="*/ 3909060 w 3977640"/>
                  <a:gd name="connsiteY5" fmla="*/ 358140 h 6461760"/>
                  <a:gd name="connsiteX6" fmla="*/ 3947160 w 3977640"/>
                  <a:gd name="connsiteY6" fmla="*/ 419100 h 6461760"/>
                  <a:gd name="connsiteX7" fmla="*/ 3977640 w 3977640"/>
                  <a:gd name="connsiteY7" fmla="*/ 571500 h 6461760"/>
                  <a:gd name="connsiteX8" fmla="*/ 3947160 w 3977640"/>
                  <a:gd name="connsiteY8" fmla="*/ 632460 h 6461760"/>
                  <a:gd name="connsiteX9" fmla="*/ 3893820 w 3977640"/>
                  <a:gd name="connsiteY9" fmla="*/ 617220 h 6461760"/>
                  <a:gd name="connsiteX10" fmla="*/ 3848100 w 3977640"/>
                  <a:gd name="connsiteY10" fmla="*/ 723900 h 6461760"/>
                  <a:gd name="connsiteX11" fmla="*/ 3848100 w 3977640"/>
                  <a:gd name="connsiteY11" fmla="*/ 784860 h 6461760"/>
                  <a:gd name="connsiteX12" fmla="*/ 3794760 w 3977640"/>
                  <a:gd name="connsiteY12" fmla="*/ 830580 h 6461760"/>
                  <a:gd name="connsiteX13" fmla="*/ 3848100 w 3977640"/>
                  <a:gd name="connsiteY13" fmla="*/ 891540 h 6461760"/>
                  <a:gd name="connsiteX14" fmla="*/ 3817620 w 3977640"/>
                  <a:gd name="connsiteY14" fmla="*/ 998220 h 6461760"/>
                  <a:gd name="connsiteX15" fmla="*/ 3817620 w 3977640"/>
                  <a:gd name="connsiteY15" fmla="*/ 1082040 h 6461760"/>
                  <a:gd name="connsiteX16" fmla="*/ 3695700 w 3977640"/>
                  <a:gd name="connsiteY16" fmla="*/ 1120140 h 6461760"/>
                  <a:gd name="connsiteX17" fmla="*/ 3642360 w 3977640"/>
                  <a:gd name="connsiteY17" fmla="*/ 1264920 h 6461760"/>
                  <a:gd name="connsiteX18" fmla="*/ 3566160 w 3977640"/>
                  <a:gd name="connsiteY18" fmla="*/ 1310640 h 6461760"/>
                  <a:gd name="connsiteX19" fmla="*/ 3634740 w 3977640"/>
                  <a:gd name="connsiteY19" fmla="*/ 1386840 h 6461760"/>
                  <a:gd name="connsiteX20" fmla="*/ 3573780 w 3977640"/>
                  <a:gd name="connsiteY20" fmla="*/ 1447800 h 6461760"/>
                  <a:gd name="connsiteX21" fmla="*/ 3634740 w 3977640"/>
                  <a:gd name="connsiteY21" fmla="*/ 1577340 h 6461760"/>
                  <a:gd name="connsiteX22" fmla="*/ 3619500 w 3977640"/>
                  <a:gd name="connsiteY22" fmla="*/ 1623060 h 6461760"/>
                  <a:gd name="connsiteX23" fmla="*/ 3505200 w 3977640"/>
                  <a:gd name="connsiteY23" fmla="*/ 1691640 h 6461760"/>
                  <a:gd name="connsiteX24" fmla="*/ 3550920 w 3977640"/>
                  <a:gd name="connsiteY24" fmla="*/ 1798320 h 6461760"/>
                  <a:gd name="connsiteX25" fmla="*/ 3520440 w 3977640"/>
                  <a:gd name="connsiteY25" fmla="*/ 2133600 h 6461760"/>
                  <a:gd name="connsiteX26" fmla="*/ 3550920 w 3977640"/>
                  <a:gd name="connsiteY26" fmla="*/ 2225040 h 6461760"/>
                  <a:gd name="connsiteX27" fmla="*/ 3550920 w 3977640"/>
                  <a:gd name="connsiteY27" fmla="*/ 2301240 h 6461760"/>
                  <a:gd name="connsiteX28" fmla="*/ 3611880 w 3977640"/>
                  <a:gd name="connsiteY28" fmla="*/ 2506980 h 6461760"/>
                  <a:gd name="connsiteX29" fmla="*/ 3550920 w 3977640"/>
                  <a:gd name="connsiteY29" fmla="*/ 2552700 h 6461760"/>
                  <a:gd name="connsiteX30" fmla="*/ 3451860 w 3977640"/>
                  <a:gd name="connsiteY30" fmla="*/ 2476500 h 6461760"/>
                  <a:gd name="connsiteX31" fmla="*/ 3337560 w 3977640"/>
                  <a:gd name="connsiteY31" fmla="*/ 2545080 h 6461760"/>
                  <a:gd name="connsiteX32" fmla="*/ 3345180 w 3977640"/>
                  <a:gd name="connsiteY32" fmla="*/ 2720340 h 6461760"/>
                  <a:gd name="connsiteX33" fmla="*/ 3505200 w 3977640"/>
                  <a:gd name="connsiteY33" fmla="*/ 2811780 h 6461760"/>
                  <a:gd name="connsiteX34" fmla="*/ 3383280 w 3977640"/>
                  <a:gd name="connsiteY34" fmla="*/ 3017520 h 6461760"/>
                  <a:gd name="connsiteX35" fmla="*/ 3307080 w 3977640"/>
                  <a:gd name="connsiteY35" fmla="*/ 3078480 h 6461760"/>
                  <a:gd name="connsiteX36" fmla="*/ 3413760 w 3977640"/>
                  <a:gd name="connsiteY36" fmla="*/ 3185160 h 6461760"/>
                  <a:gd name="connsiteX37" fmla="*/ 3451860 w 3977640"/>
                  <a:gd name="connsiteY37" fmla="*/ 3375660 h 6461760"/>
                  <a:gd name="connsiteX38" fmla="*/ 3337560 w 3977640"/>
                  <a:gd name="connsiteY38" fmla="*/ 3581400 h 6461760"/>
                  <a:gd name="connsiteX39" fmla="*/ 3154680 w 3977640"/>
                  <a:gd name="connsiteY39" fmla="*/ 3749040 h 6461760"/>
                  <a:gd name="connsiteX40" fmla="*/ 3200400 w 3977640"/>
                  <a:gd name="connsiteY40" fmla="*/ 3810000 h 6461760"/>
                  <a:gd name="connsiteX41" fmla="*/ 3116580 w 3977640"/>
                  <a:gd name="connsiteY41" fmla="*/ 3970020 h 6461760"/>
                  <a:gd name="connsiteX42" fmla="*/ 3154680 w 3977640"/>
                  <a:gd name="connsiteY42" fmla="*/ 4046220 h 6461760"/>
                  <a:gd name="connsiteX43" fmla="*/ 2994660 w 3977640"/>
                  <a:gd name="connsiteY43" fmla="*/ 4191000 h 6461760"/>
                  <a:gd name="connsiteX44" fmla="*/ 3032760 w 3977640"/>
                  <a:gd name="connsiteY44" fmla="*/ 4244340 h 6461760"/>
                  <a:gd name="connsiteX45" fmla="*/ 3032760 w 3977640"/>
                  <a:gd name="connsiteY45" fmla="*/ 4297680 h 6461760"/>
                  <a:gd name="connsiteX46" fmla="*/ 2926080 w 3977640"/>
                  <a:gd name="connsiteY46" fmla="*/ 4358640 h 6461760"/>
                  <a:gd name="connsiteX47" fmla="*/ 2910840 w 3977640"/>
                  <a:gd name="connsiteY47" fmla="*/ 4411980 h 6461760"/>
                  <a:gd name="connsiteX48" fmla="*/ 2994660 w 3977640"/>
                  <a:gd name="connsiteY48" fmla="*/ 4457700 h 6461760"/>
                  <a:gd name="connsiteX49" fmla="*/ 2994660 w 3977640"/>
                  <a:gd name="connsiteY49" fmla="*/ 4549140 h 6461760"/>
                  <a:gd name="connsiteX50" fmla="*/ 3078480 w 3977640"/>
                  <a:gd name="connsiteY50" fmla="*/ 4610100 h 6461760"/>
                  <a:gd name="connsiteX51" fmla="*/ 3040380 w 3977640"/>
                  <a:gd name="connsiteY51" fmla="*/ 4724400 h 6461760"/>
                  <a:gd name="connsiteX52" fmla="*/ 3124200 w 3977640"/>
                  <a:gd name="connsiteY52" fmla="*/ 4770120 h 6461760"/>
                  <a:gd name="connsiteX53" fmla="*/ 3116580 w 3977640"/>
                  <a:gd name="connsiteY53" fmla="*/ 4892040 h 6461760"/>
                  <a:gd name="connsiteX54" fmla="*/ 3337560 w 3977640"/>
                  <a:gd name="connsiteY54" fmla="*/ 5021580 h 6461760"/>
                  <a:gd name="connsiteX55" fmla="*/ 3329940 w 3977640"/>
                  <a:gd name="connsiteY55" fmla="*/ 5090160 h 6461760"/>
                  <a:gd name="connsiteX56" fmla="*/ 3261360 w 3977640"/>
                  <a:gd name="connsiteY56" fmla="*/ 5135880 h 6461760"/>
                  <a:gd name="connsiteX57" fmla="*/ 3261360 w 3977640"/>
                  <a:gd name="connsiteY57" fmla="*/ 5173980 h 6461760"/>
                  <a:gd name="connsiteX58" fmla="*/ 3383280 w 3977640"/>
                  <a:gd name="connsiteY58" fmla="*/ 5250180 h 6461760"/>
                  <a:gd name="connsiteX59" fmla="*/ 3230880 w 3977640"/>
                  <a:gd name="connsiteY59" fmla="*/ 5356860 h 6461760"/>
                  <a:gd name="connsiteX60" fmla="*/ 3261360 w 3977640"/>
                  <a:gd name="connsiteY60" fmla="*/ 5455920 h 6461760"/>
                  <a:gd name="connsiteX61" fmla="*/ 3223260 w 3977640"/>
                  <a:gd name="connsiteY61" fmla="*/ 5577840 h 6461760"/>
                  <a:gd name="connsiteX62" fmla="*/ 3246120 w 3977640"/>
                  <a:gd name="connsiteY62" fmla="*/ 5615940 h 6461760"/>
                  <a:gd name="connsiteX63" fmla="*/ 3337560 w 3977640"/>
                  <a:gd name="connsiteY63" fmla="*/ 5661660 h 6461760"/>
                  <a:gd name="connsiteX64" fmla="*/ 3390900 w 3977640"/>
                  <a:gd name="connsiteY64" fmla="*/ 5753100 h 6461760"/>
                  <a:gd name="connsiteX65" fmla="*/ 3337560 w 3977640"/>
                  <a:gd name="connsiteY65" fmla="*/ 5867400 h 6461760"/>
                  <a:gd name="connsiteX66" fmla="*/ 3291840 w 3977640"/>
                  <a:gd name="connsiteY66" fmla="*/ 5943600 h 6461760"/>
                  <a:gd name="connsiteX67" fmla="*/ 3268980 w 3977640"/>
                  <a:gd name="connsiteY67" fmla="*/ 5981700 h 6461760"/>
                  <a:gd name="connsiteX68" fmla="*/ 3276600 w 3977640"/>
                  <a:gd name="connsiteY68" fmla="*/ 6134100 h 6461760"/>
                  <a:gd name="connsiteX69" fmla="*/ 3192780 w 3977640"/>
                  <a:gd name="connsiteY69" fmla="*/ 6141720 h 6461760"/>
                  <a:gd name="connsiteX70" fmla="*/ 3108960 w 3977640"/>
                  <a:gd name="connsiteY70" fmla="*/ 6278880 h 6461760"/>
                  <a:gd name="connsiteX71" fmla="*/ 3017520 w 3977640"/>
                  <a:gd name="connsiteY71" fmla="*/ 6301740 h 6461760"/>
                  <a:gd name="connsiteX72" fmla="*/ 2910840 w 3977640"/>
                  <a:gd name="connsiteY72" fmla="*/ 6431280 h 6461760"/>
                  <a:gd name="connsiteX73" fmla="*/ 2796540 w 3977640"/>
                  <a:gd name="connsiteY73" fmla="*/ 6377940 h 6461760"/>
                  <a:gd name="connsiteX74" fmla="*/ 2644140 w 3977640"/>
                  <a:gd name="connsiteY74" fmla="*/ 6461760 h 6461760"/>
                  <a:gd name="connsiteX75" fmla="*/ 2583180 w 3977640"/>
                  <a:gd name="connsiteY75" fmla="*/ 6385560 h 6461760"/>
                  <a:gd name="connsiteX76" fmla="*/ 2430780 w 3977640"/>
                  <a:gd name="connsiteY76" fmla="*/ 6362700 h 6461760"/>
                  <a:gd name="connsiteX77" fmla="*/ 2407920 w 3977640"/>
                  <a:gd name="connsiteY77" fmla="*/ 6301740 h 6461760"/>
                  <a:gd name="connsiteX78" fmla="*/ 2308860 w 3977640"/>
                  <a:gd name="connsiteY78" fmla="*/ 6271260 h 6461760"/>
                  <a:gd name="connsiteX79" fmla="*/ 2308860 w 3977640"/>
                  <a:gd name="connsiteY79" fmla="*/ 6111240 h 6461760"/>
                  <a:gd name="connsiteX80" fmla="*/ 2247900 w 3977640"/>
                  <a:gd name="connsiteY80" fmla="*/ 6012180 h 6461760"/>
                  <a:gd name="connsiteX81" fmla="*/ 2133600 w 3977640"/>
                  <a:gd name="connsiteY81" fmla="*/ 5996940 h 6461760"/>
                  <a:gd name="connsiteX82" fmla="*/ 2072640 w 3977640"/>
                  <a:gd name="connsiteY82" fmla="*/ 5935980 h 6461760"/>
                  <a:gd name="connsiteX83" fmla="*/ 1935480 w 3977640"/>
                  <a:gd name="connsiteY83" fmla="*/ 5844540 h 6461760"/>
                  <a:gd name="connsiteX84" fmla="*/ 1874520 w 3977640"/>
                  <a:gd name="connsiteY84" fmla="*/ 5920740 h 6461760"/>
                  <a:gd name="connsiteX85" fmla="*/ 1767840 w 3977640"/>
                  <a:gd name="connsiteY85" fmla="*/ 5836920 h 6461760"/>
                  <a:gd name="connsiteX86" fmla="*/ 1676400 w 3977640"/>
                  <a:gd name="connsiteY86" fmla="*/ 5859780 h 6461760"/>
                  <a:gd name="connsiteX87" fmla="*/ 1562100 w 3977640"/>
                  <a:gd name="connsiteY87" fmla="*/ 5821680 h 6461760"/>
                  <a:gd name="connsiteX88" fmla="*/ 1524000 w 3977640"/>
                  <a:gd name="connsiteY88" fmla="*/ 5745480 h 6461760"/>
                  <a:gd name="connsiteX89" fmla="*/ 1417320 w 3977640"/>
                  <a:gd name="connsiteY89" fmla="*/ 5768340 h 6461760"/>
                  <a:gd name="connsiteX90" fmla="*/ 1318260 w 3977640"/>
                  <a:gd name="connsiteY90" fmla="*/ 5722620 h 6461760"/>
                  <a:gd name="connsiteX91" fmla="*/ 1257300 w 3977640"/>
                  <a:gd name="connsiteY91" fmla="*/ 5676900 h 6461760"/>
                  <a:gd name="connsiteX92" fmla="*/ 1135380 w 3977640"/>
                  <a:gd name="connsiteY92" fmla="*/ 5631180 h 6461760"/>
                  <a:gd name="connsiteX93" fmla="*/ 1097280 w 3977640"/>
                  <a:gd name="connsiteY93" fmla="*/ 5463540 h 6461760"/>
                  <a:gd name="connsiteX94" fmla="*/ 937260 w 3977640"/>
                  <a:gd name="connsiteY94" fmla="*/ 5486400 h 6461760"/>
                  <a:gd name="connsiteX95" fmla="*/ 922020 w 3977640"/>
                  <a:gd name="connsiteY95" fmla="*/ 5554980 h 6461760"/>
                  <a:gd name="connsiteX96" fmla="*/ 807720 w 3977640"/>
                  <a:gd name="connsiteY96" fmla="*/ 5509260 h 6461760"/>
                  <a:gd name="connsiteX97" fmla="*/ 532312 w 3977640"/>
                  <a:gd name="connsiteY97" fmla="*/ 5509260 h 6461760"/>
                  <a:gd name="connsiteX98" fmla="*/ 571500 w 3977640"/>
                  <a:gd name="connsiteY98" fmla="*/ 5372100 h 6461760"/>
                  <a:gd name="connsiteX99" fmla="*/ 632460 w 3977640"/>
                  <a:gd name="connsiteY99" fmla="*/ 5280660 h 6461760"/>
                  <a:gd name="connsiteX100" fmla="*/ 632460 w 3977640"/>
                  <a:gd name="connsiteY100" fmla="*/ 5204460 h 6461760"/>
                  <a:gd name="connsiteX101" fmla="*/ 609600 w 3977640"/>
                  <a:gd name="connsiteY101" fmla="*/ 5128260 h 6461760"/>
                  <a:gd name="connsiteX102" fmla="*/ 670560 w 3977640"/>
                  <a:gd name="connsiteY102" fmla="*/ 4998720 h 6461760"/>
                  <a:gd name="connsiteX103" fmla="*/ 655320 w 3977640"/>
                  <a:gd name="connsiteY103" fmla="*/ 4914900 h 6461760"/>
                  <a:gd name="connsiteX104" fmla="*/ 701040 w 3977640"/>
                  <a:gd name="connsiteY104" fmla="*/ 4831080 h 6461760"/>
                  <a:gd name="connsiteX105" fmla="*/ 830580 w 3977640"/>
                  <a:gd name="connsiteY105" fmla="*/ 4823460 h 6461760"/>
                  <a:gd name="connsiteX106" fmla="*/ 1013460 w 3977640"/>
                  <a:gd name="connsiteY106" fmla="*/ 4328160 h 6461760"/>
                  <a:gd name="connsiteX107" fmla="*/ 1104900 w 3977640"/>
                  <a:gd name="connsiteY107" fmla="*/ 3672840 h 6461760"/>
                  <a:gd name="connsiteX108" fmla="*/ 1082040 w 3977640"/>
                  <a:gd name="connsiteY108" fmla="*/ 3101340 h 6461760"/>
                  <a:gd name="connsiteX109" fmla="*/ 1043940 w 3977640"/>
                  <a:gd name="connsiteY109" fmla="*/ 2926080 h 6461760"/>
                  <a:gd name="connsiteX110" fmla="*/ 1051560 w 3977640"/>
                  <a:gd name="connsiteY110" fmla="*/ 2834640 h 6461760"/>
                  <a:gd name="connsiteX111" fmla="*/ 982980 w 3977640"/>
                  <a:gd name="connsiteY111" fmla="*/ 2689860 h 6461760"/>
                  <a:gd name="connsiteX112" fmla="*/ 838200 w 3977640"/>
                  <a:gd name="connsiteY112" fmla="*/ 2491740 h 6461760"/>
                  <a:gd name="connsiteX113" fmla="*/ 685800 w 3977640"/>
                  <a:gd name="connsiteY113" fmla="*/ 2400300 h 6461760"/>
                  <a:gd name="connsiteX114" fmla="*/ 495300 w 3977640"/>
                  <a:gd name="connsiteY114" fmla="*/ 2438400 h 6461760"/>
                  <a:gd name="connsiteX115" fmla="*/ 495300 w 3977640"/>
                  <a:gd name="connsiteY115" fmla="*/ 2529840 h 6461760"/>
                  <a:gd name="connsiteX116" fmla="*/ 373380 w 3977640"/>
                  <a:gd name="connsiteY116" fmla="*/ 2545080 h 6461760"/>
                  <a:gd name="connsiteX117" fmla="*/ 335280 w 3977640"/>
                  <a:gd name="connsiteY117" fmla="*/ 2545080 h 6461760"/>
                  <a:gd name="connsiteX118" fmla="*/ 175260 w 3977640"/>
                  <a:gd name="connsiteY118" fmla="*/ 2567940 h 6461760"/>
                  <a:gd name="connsiteX119" fmla="*/ 129540 w 3977640"/>
                  <a:gd name="connsiteY119" fmla="*/ 2506980 h 6461760"/>
                  <a:gd name="connsiteX120" fmla="*/ 129540 w 3977640"/>
                  <a:gd name="connsiteY120" fmla="*/ 2385060 h 6461760"/>
                  <a:gd name="connsiteX121" fmla="*/ 53340 w 3977640"/>
                  <a:gd name="connsiteY121" fmla="*/ 2362200 h 6461760"/>
                  <a:gd name="connsiteX122" fmla="*/ 30480 w 3977640"/>
                  <a:gd name="connsiteY122" fmla="*/ 2263140 h 6461760"/>
                  <a:gd name="connsiteX123" fmla="*/ 53340 w 3977640"/>
                  <a:gd name="connsiteY123" fmla="*/ 2179320 h 6461760"/>
                  <a:gd name="connsiteX124" fmla="*/ 0 w 3977640"/>
                  <a:gd name="connsiteY124" fmla="*/ 2148840 h 6461760"/>
                  <a:gd name="connsiteX125" fmla="*/ 0 w 3977640"/>
                  <a:gd name="connsiteY125" fmla="*/ 1988820 h 6461760"/>
                  <a:gd name="connsiteX126" fmla="*/ 83820 w 3977640"/>
                  <a:gd name="connsiteY126" fmla="*/ 2080260 h 6461760"/>
                  <a:gd name="connsiteX127" fmla="*/ 160020 w 3977640"/>
                  <a:gd name="connsiteY127" fmla="*/ 2087880 h 6461760"/>
                  <a:gd name="connsiteX128" fmla="*/ 251460 w 3977640"/>
                  <a:gd name="connsiteY128" fmla="*/ 2125980 h 6461760"/>
                  <a:gd name="connsiteX129" fmla="*/ 304800 w 3977640"/>
                  <a:gd name="connsiteY129" fmla="*/ 2179320 h 6461760"/>
                  <a:gd name="connsiteX130" fmla="*/ 480060 w 3977640"/>
                  <a:gd name="connsiteY130" fmla="*/ 2125980 h 6461760"/>
                  <a:gd name="connsiteX131" fmla="*/ 609600 w 3977640"/>
                  <a:gd name="connsiteY131" fmla="*/ 1981200 h 6461760"/>
                  <a:gd name="connsiteX132" fmla="*/ 762000 w 3977640"/>
                  <a:gd name="connsiteY132" fmla="*/ 1737360 h 6461760"/>
                  <a:gd name="connsiteX133" fmla="*/ 906780 w 3977640"/>
                  <a:gd name="connsiteY133" fmla="*/ 1303020 h 6461760"/>
                  <a:gd name="connsiteX134" fmla="*/ 899160 w 3977640"/>
                  <a:gd name="connsiteY134" fmla="*/ 1135380 h 6461760"/>
                  <a:gd name="connsiteX135" fmla="*/ 937260 w 3977640"/>
                  <a:gd name="connsiteY135" fmla="*/ 1120140 h 6461760"/>
                  <a:gd name="connsiteX136" fmla="*/ 982980 w 3977640"/>
                  <a:gd name="connsiteY136" fmla="*/ 952500 h 6461760"/>
                  <a:gd name="connsiteX137" fmla="*/ 982980 w 3977640"/>
                  <a:gd name="connsiteY137" fmla="*/ 586740 h 6461760"/>
                  <a:gd name="connsiteX138" fmla="*/ 922020 w 3977640"/>
                  <a:gd name="connsiteY138" fmla="*/ 502920 h 6461760"/>
                  <a:gd name="connsiteX139" fmla="*/ 861060 w 3977640"/>
                  <a:gd name="connsiteY139" fmla="*/ 457200 h 6461760"/>
                  <a:gd name="connsiteX140" fmla="*/ 853440 w 3977640"/>
                  <a:gd name="connsiteY140" fmla="*/ 426720 h 6461760"/>
                  <a:gd name="connsiteX141" fmla="*/ 739140 w 3977640"/>
                  <a:gd name="connsiteY141" fmla="*/ 289560 h 6461760"/>
                  <a:gd name="connsiteX142" fmla="*/ 740284 w 3977640"/>
                  <a:gd name="connsiteY142" fmla="*/ 287807 h 6461760"/>
                  <a:gd name="connsiteX143" fmla="*/ 922020 w 3977640"/>
                  <a:gd name="connsiteY143" fmla="*/ 251460 h 6461760"/>
                  <a:gd name="connsiteX144" fmla="*/ 998220 w 3977640"/>
                  <a:gd name="connsiteY144" fmla="*/ 312420 h 6461760"/>
                  <a:gd name="connsiteX145" fmla="*/ 1013460 w 3977640"/>
                  <a:gd name="connsiteY145" fmla="*/ 167640 h 6461760"/>
                  <a:gd name="connsiteX146" fmla="*/ 1135380 w 3977640"/>
                  <a:gd name="connsiteY146" fmla="*/ 152400 h 6461760"/>
                  <a:gd name="connsiteX147" fmla="*/ 1234440 w 3977640"/>
                  <a:gd name="connsiteY147" fmla="*/ 190500 h 6461760"/>
                  <a:gd name="connsiteX148" fmla="*/ 1249680 w 3977640"/>
                  <a:gd name="connsiteY148" fmla="*/ 243840 h 6461760"/>
                  <a:gd name="connsiteX149" fmla="*/ 1554480 w 3977640"/>
                  <a:gd name="connsiteY149" fmla="*/ 236220 h 6461760"/>
                  <a:gd name="connsiteX150" fmla="*/ 1630680 w 3977640"/>
                  <a:gd name="connsiteY150" fmla="*/ 266700 h 6461760"/>
                  <a:gd name="connsiteX151" fmla="*/ 1805940 w 3977640"/>
                  <a:gd name="connsiteY151" fmla="*/ 236220 h 6461760"/>
                  <a:gd name="connsiteX152" fmla="*/ 1958340 w 3977640"/>
                  <a:gd name="connsiteY152" fmla="*/ 243840 h 6461760"/>
                  <a:gd name="connsiteX153" fmla="*/ 1988820 w 3977640"/>
                  <a:gd name="connsiteY153" fmla="*/ 144780 h 6461760"/>
                  <a:gd name="connsiteX154" fmla="*/ 2080260 w 3977640"/>
                  <a:gd name="connsiteY154" fmla="*/ 83820 h 6461760"/>
                  <a:gd name="connsiteX155" fmla="*/ 2240280 w 3977640"/>
                  <a:gd name="connsiteY155" fmla="*/ 91440 h 6461760"/>
                  <a:gd name="connsiteX156" fmla="*/ 2255520 w 3977640"/>
                  <a:gd name="connsiteY156" fmla="*/ 167640 h 6461760"/>
                  <a:gd name="connsiteX157" fmla="*/ 2377440 w 3977640"/>
                  <a:gd name="connsiteY157" fmla="*/ 175260 h 6461760"/>
                  <a:gd name="connsiteX158" fmla="*/ 2407920 w 3977640"/>
                  <a:gd name="connsiteY158" fmla="*/ 251460 h 6461760"/>
                  <a:gd name="connsiteX159" fmla="*/ 2506980 w 3977640"/>
                  <a:gd name="connsiteY159" fmla="*/ 281940 h 6461760"/>
                  <a:gd name="connsiteX160" fmla="*/ 2545080 w 3977640"/>
                  <a:gd name="connsiteY160" fmla="*/ 350520 h 6461760"/>
                  <a:gd name="connsiteX161" fmla="*/ 2644140 w 3977640"/>
                  <a:gd name="connsiteY161" fmla="*/ 396240 h 6461760"/>
                  <a:gd name="connsiteX162" fmla="*/ 2644140 w 3977640"/>
                  <a:gd name="connsiteY162" fmla="*/ 304800 h 6461760"/>
                  <a:gd name="connsiteX163" fmla="*/ 2750820 w 3977640"/>
                  <a:gd name="connsiteY163" fmla="*/ 274320 h 6461760"/>
                  <a:gd name="connsiteX164" fmla="*/ 2842260 w 3977640"/>
                  <a:gd name="connsiteY164" fmla="*/ 335280 h 6461760"/>
                  <a:gd name="connsiteX165" fmla="*/ 2842260 w 3977640"/>
                  <a:gd name="connsiteY165" fmla="*/ 373380 h 6461760"/>
                  <a:gd name="connsiteX166" fmla="*/ 2964180 w 3977640"/>
                  <a:gd name="connsiteY166" fmla="*/ 373380 h 6461760"/>
                  <a:gd name="connsiteX167" fmla="*/ 3040380 w 3977640"/>
                  <a:gd name="connsiteY167" fmla="*/ 297180 h 6461760"/>
                  <a:gd name="connsiteX168" fmla="*/ 3093720 w 3977640"/>
                  <a:gd name="connsiteY168" fmla="*/ 297180 h 6461760"/>
                  <a:gd name="connsiteX169" fmla="*/ 3154680 w 3977640"/>
                  <a:gd name="connsiteY169" fmla="*/ 342900 h 6461760"/>
                  <a:gd name="connsiteX170" fmla="*/ 3185160 w 3977640"/>
                  <a:gd name="connsiteY170" fmla="*/ 251460 h 6461760"/>
                  <a:gd name="connsiteX171" fmla="*/ 3276600 w 3977640"/>
                  <a:gd name="connsiteY171" fmla="*/ 190500 h 6461760"/>
                  <a:gd name="connsiteX172" fmla="*/ 3390900 w 3977640"/>
                  <a:gd name="connsiteY172" fmla="*/ 220980 h 6461760"/>
                  <a:gd name="connsiteX173" fmla="*/ 3398520 w 3977640"/>
                  <a:gd name="connsiteY173" fmla="*/ 83820 h 646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977640" h="6461760">
                    <a:moveTo>
                      <a:pt x="3505200" y="0"/>
                    </a:moveTo>
                    <a:lnTo>
                      <a:pt x="3611880" y="0"/>
                    </a:lnTo>
                    <a:lnTo>
                      <a:pt x="3558540" y="228600"/>
                    </a:lnTo>
                    <a:lnTo>
                      <a:pt x="3642360" y="312420"/>
                    </a:lnTo>
                    <a:lnTo>
                      <a:pt x="3916680" y="297180"/>
                    </a:lnTo>
                    <a:lnTo>
                      <a:pt x="3909060" y="358140"/>
                    </a:lnTo>
                    <a:lnTo>
                      <a:pt x="3947160" y="419100"/>
                    </a:lnTo>
                    <a:lnTo>
                      <a:pt x="3977640" y="571500"/>
                    </a:lnTo>
                    <a:lnTo>
                      <a:pt x="3947160" y="632460"/>
                    </a:lnTo>
                    <a:lnTo>
                      <a:pt x="3893820" y="617220"/>
                    </a:lnTo>
                    <a:lnTo>
                      <a:pt x="3848100" y="723900"/>
                    </a:lnTo>
                    <a:lnTo>
                      <a:pt x="3848100" y="784860"/>
                    </a:lnTo>
                    <a:lnTo>
                      <a:pt x="3794760" y="830580"/>
                    </a:lnTo>
                    <a:lnTo>
                      <a:pt x="3848100" y="891540"/>
                    </a:lnTo>
                    <a:lnTo>
                      <a:pt x="3817620" y="998220"/>
                    </a:lnTo>
                    <a:lnTo>
                      <a:pt x="3817620" y="1082040"/>
                    </a:lnTo>
                    <a:lnTo>
                      <a:pt x="3695700" y="1120140"/>
                    </a:lnTo>
                    <a:lnTo>
                      <a:pt x="3642360" y="1264920"/>
                    </a:lnTo>
                    <a:lnTo>
                      <a:pt x="3566160" y="1310640"/>
                    </a:lnTo>
                    <a:lnTo>
                      <a:pt x="3634740" y="1386840"/>
                    </a:lnTo>
                    <a:lnTo>
                      <a:pt x="3573780" y="1447800"/>
                    </a:lnTo>
                    <a:lnTo>
                      <a:pt x="3634740" y="1577340"/>
                    </a:lnTo>
                    <a:lnTo>
                      <a:pt x="3619500" y="1623060"/>
                    </a:lnTo>
                    <a:lnTo>
                      <a:pt x="3505200" y="1691640"/>
                    </a:lnTo>
                    <a:lnTo>
                      <a:pt x="3550920" y="1798320"/>
                    </a:lnTo>
                    <a:lnTo>
                      <a:pt x="3520440" y="2133600"/>
                    </a:lnTo>
                    <a:lnTo>
                      <a:pt x="3550920" y="2225040"/>
                    </a:lnTo>
                    <a:lnTo>
                      <a:pt x="3550920" y="2301240"/>
                    </a:lnTo>
                    <a:lnTo>
                      <a:pt x="3611880" y="2506980"/>
                    </a:lnTo>
                    <a:lnTo>
                      <a:pt x="3550920" y="2552700"/>
                    </a:lnTo>
                    <a:lnTo>
                      <a:pt x="3451860" y="2476500"/>
                    </a:lnTo>
                    <a:lnTo>
                      <a:pt x="3337560" y="2545080"/>
                    </a:lnTo>
                    <a:lnTo>
                      <a:pt x="3345180" y="2720340"/>
                    </a:lnTo>
                    <a:lnTo>
                      <a:pt x="3505200" y="2811780"/>
                    </a:lnTo>
                    <a:lnTo>
                      <a:pt x="3383280" y="3017520"/>
                    </a:lnTo>
                    <a:lnTo>
                      <a:pt x="3307080" y="3078480"/>
                    </a:lnTo>
                    <a:lnTo>
                      <a:pt x="3413760" y="3185160"/>
                    </a:lnTo>
                    <a:lnTo>
                      <a:pt x="3451860" y="3375660"/>
                    </a:lnTo>
                    <a:lnTo>
                      <a:pt x="3337560" y="3581400"/>
                    </a:lnTo>
                    <a:lnTo>
                      <a:pt x="3154680" y="3749040"/>
                    </a:lnTo>
                    <a:lnTo>
                      <a:pt x="3200400" y="3810000"/>
                    </a:lnTo>
                    <a:lnTo>
                      <a:pt x="3116580" y="3970020"/>
                    </a:lnTo>
                    <a:lnTo>
                      <a:pt x="3154680" y="4046220"/>
                    </a:lnTo>
                    <a:lnTo>
                      <a:pt x="2994660" y="4191000"/>
                    </a:lnTo>
                    <a:lnTo>
                      <a:pt x="3032760" y="4244340"/>
                    </a:lnTo>
                    <a:lnTo>
                      <a:pt x="3032760" y="4297680"/>
                    </a:lnTo>
                    <a:lnTo>
                      <a:pt x="2926080" y="4358640"/>
                    </a:lnTo>
                    <a:lnTo>
                      <a:pt x="2910840" y="4411980"/>
                    </a:lnTo>
                    <a:lnTo>
                      <a:pt x="2994660" y="4457700"/>
                    </a:lnTo>
                    <a:lnTo>
                      <a:pt x="2994660" y="4549140"/>
                    </a:lnTo>
                    <a:lnTo>
                      <a:pt x="3078480" y="4610100"/>
                    </a:lnTo>
                    <a:lnTo>
                      <a:pt x="3040380" y="4724400"/>
                    </a:lnTo>
                    <a:lnTo>
                      <a:pt x="3124200" y="4770120"/>
                    </a:lnTo>
                    <a:lnTo>
                      <a:pt x="3116580" y="4892040"/>
                    </a:lnTo>
                    <a:lnTo>
                      <a:pt x="3337560" y="5021580"/>
                    </a:lnTo>
                    <a:lnTo>
                      <a:pt x="3329940" y="5090160"/>
                    </a:lnTo>
                    <a:lnTo>
                      <a:pt x="3261360" y="5135880"/>
                    </a:lnTo>
                    <a:lnTo>
                      <a:pt x="3261360" y="5173980"/>
                    </a:lnTo>
                    <a:lnTo>
                      <a:pt x="3383280" y="5250180"/>
                    </a:lnTo>
                    <a:lnTo>
                      <a:pt x="3230880" y="5356860"/>
                    </a:lnTo>
                    <a:lnTo>
                      <a:pt x="3261360" y="5455920"/>
                    </a:lnTo>
                    <a:lnTo>
                      <a:pt x="3223260" y="5577840"/>
                    </a:lnTo>
                    <a:lnTo>
                      <a:pt x="3246120" y="5615940"/>
                    </a:lnTo>
                    <a:lnTo>
                      <a:pt x="3337560" y="5661660"/>
                    </a:lnTo>
                    <a:lnTo>
                      <a:pt x="3390900" y="5753100"/>
                    </a:lnTo>
                    <a:lnTo>
                      <a:pt x="3337560" y="5867400"/>
                    </a:lnTo>
                    <a:lnTo>
                      <a:pt x="3291840" y="5943600"/>
                    </a:lnTo>
                    <a:lnTo>
                      <a:pt x="3268980" y="5981700"/>
                    </a:lnTo>
                    <a:lnTo>
                      <a:pt x="3276600" y="6134100"/>
                    </a:lnTo>
                    <a:lnTo>
                      <a:pt x="3192780" y="6141720"/>
                    </a:lnTo>
                    <a:lnTo>
                      <a:pt x="3108960" y="6278880"/>
                    </a:lnTo>
                    <a:lnTo>
                      <a:pt x="3017520" y="6301740"/>
                    </a:lnTo>
                    <a:lnTo>
                      <a:pt x="2910840" y="6431280"/>
                    </a:lnTo>
                    <a:lnTo>
                      <a:pt x="2796540" y="6377940"/>
                    </a:lnTo>
                    <a:lnTo>
                      <a:pt x="2644140" y="6461760"/>
                    </a:lnTo>
                    <a:lnTo>
                      <a:pt x="2583180" y="6385560"/>
                    </a:lnTo>
                    <a:lnTo>
                      <a:pt x="2430780" y="6362700"/>
                    </a:lnTo>
                    <a:lnTo>
                      <a:pt x="2407920" y="6301740"/>
                    </a:lnTo>
                    <a:lnTo>
                      <a:pt x="2308860" y="6271260"/>
                    </a:lnTo>
                    <a:lnTo>
                      <a:pt x="2308860" y="6111240"/>
                    </a:lnTo>
                    <a:lnTo>
                      <a:pt x="2247900" y="6012180"/>
                    </a:lnTo>
                    <a:lnTo>
                      <a:pt x="2133600" y="5996940"/>
                    </a:lnTo>
                    <a:lnTo>
                      <a:pt x="2072640" y="5935980"/>
                    </a:lnTo>
                    <a:lnTo>
                      <a:pt x="1935480" y="5844540"/>
                    </a:lnTo>
                    <a:lnTo>
                      <a:pt x="1874520" y="5920740"/>
                    </a:lnTo>
                    <a:lnTo>
                      <a:pt x="1767840" y="5836920"/>
                    </a:lnTo>
                    <a:lnTo>
                      <a:pt x="1676400" y="5859780"/>
                    </a:lnTo>
                    <a:lnTo>
                      <a:pt x="1562100" y="5821680"/>
                    </a:lnTo>
                    <a:lnTo>
                      <a:pt x="1524000" y="5745480"/>
                    </a:lnTo>
                    <a:lnTo>
                      <a:pt x="1417320" y="5768340"/>
                    </a:lnTo>
                    <a:lnTo>
                      <a:pt x="1318260" y="5722620"/>
                    </a:lnTo>
                    <a:lnTo>
                      <a:pt x="1257300" y="5676900"/>
                    </a:lnTo>
                    <a:lnTo>
                      <a:pt x="1135380" y="5631180"/>
                    </a:lnTo>
                    <a:lnTo>
                      <a:pt x="1097280" y="5463540"/>
                    </a:lnTo>
                    <a:lnTo>
                      <a:pt x="937260" y="5486400"/>
                    </a:lnTo>
                    <a:lnTo>
                      <a:pt x="922020" y="5554980"/>
                    </a:lnTo>
                    <a:lnTo>
                      <a:pt x="807720" y="5509260"/>
                    </a:lnTo>
                    <a:lnTo>
                      <a:pt x="532312" y="5509260"/>
                    </a:lnTo>
                    <a:lnTo>
                      <a:pt x="571500" y="5372100"/>
                    </a:lnTo>
                    <a:lnTo>
                      <a:pt x="632460" y="5280660"/>
                    </a:lnTo>
                    <a:lnTo>
                      <a:pt x="632460" y="5204460"/>
                    </a:lnTo>
                    <a:lnTo>
                      <a:pt x="609600" y="5128260"/>
                    </a:lnTo>
                    <a:lnTo>
                      <a:pt x="670560" y="4998720"/>
                    </a:lnTo>
                    <a:lnTo>
                      <a:pt x="655320" y="4914900"/>
                    </a:lnTo>
                    <a:lnTo>
                      <a:pt x="701040" y="4831080"/>
                    </a:lnTo>
                    <a:lnTo>
                      <a:pt x="830580" y="4823460"/>
                    </a:lnTo>
                    <a:lnTo>
                      <a:pt x="1013460" y="4328160"/>
                    </a:lnTo>
                    <a:lnTo>
                      <a:pt x="1104900" y="3672840"/>
                    </a:lnTo>
                    <a:lnTo>
                      <a:pt x="1082040" y="3101340"/>
                    </a:lnTo>
                    <a:lnTo>
                      <a:pt x="1043940" y="2926080"/>
                    </a:lnTo>
                    <a:lnTo>
                      <a:pt x="1051560" y="2834640"/>
                    </a:lnTo>
                    <a:lnTo>
                      <a:pt x="982980" y="2689860"/>
                    </a:lnTo>
                    <a:lnTo>
                      <a:pt x="838200" y="2491740"/>
                    </a:lnTo>
                    <a:lnTo>
                      <a:pt x="685800" y="2400300"/>
                    </a:lnTo>
                    <a:lnTo>
                      <a:pt x="495300" y="2438400"/>
                    </a:lnTo>
                    <a:lnTo>
                      <a:pt x="495300" y="2529840"/>
                    </a:lnTo>
                    <a:lnTo>
                      <a:pt x="373380" y="2545080"/>
                    </a:lnTo>
                    <a:lnTo>
                      <a:pt x="335280" y="2545080"/>
                    </a:lnTo>
                    <a:lnTo>
                      <a:pt x="175260" y="2567940"/>
                    </a:lnTo>
                    <a:lnTo>
                      <a:pt x="129540" y="2506980"/>
                    </a:lnTo>
                    <a:lnTo>
                      <a:pt x="129540" y="2385060"/>
                    </a:lnTo>
                    <a:lnTo>
                      <a:pt x="53340" y="2362200"/>
                    </a:lnTo>
                    <a:lnTo>
                      <a:pt x="30480" y="2263140"/>
                    </a:lnTo>
                    <a:lnTo>
                      <a:pt x="53340" y="2179320"/>
                    </a:lnTo>
                    <a:lnTo>
                      <a:pt x="0" y="2148840"/>
                    </a:lnTo>
                    <a:lnTo>
                      <a:pt x="0" y="1988820"/>
                    </a:lnTo>
                    <a:lnTo>
                      <a:pt x="83820" y="2080260"/>
                    </a:lnTo>
                    <a:lnTo>
                      <a:pt x="160020" y="2087880"/>
                    </a:lnTo>
                    <a:lnTo>
                      <a:pt x="251460" y="2125980"/>
                    </a:lnTo>
                    <a:lnTo>
                      <a:pt x="304800" y="2179320"/>
                    </a:lnTo>
                    <a:lnTo>
                      <a:pt x="480060" y="2125980"/>
                    </a:lnTo>
                    <a:lnTo>
                      <a:pt x="609600" y="1981200"/>
                    </a:lnTo>
                    <a:lnTo>
                      <a:pt x="762000" y="1737360"/>
                    </a:lnTo>
                    <a:lnTo>
                      <a:pt x="906780" y="1303020"/>
                    </a:lnTo>
                    <a:lnTo>
                      <a:pt x="899160" y="1135380"/>
                    </a:lnTo>
                    <a:lnTo>
                      <a:pt x="937260" y="1120140"/>
                    </a:lnTo>
                    <a:lnTo>
                      <a:pt x="982980" y="952500"/>
                    </a:lnTo>
                    <a:lnTo>
                      <a:pt x="982980" y="586740"/>
                    </a:lnTo>
                    <a:lnTo>
                      <a:pt x="922020" y="502920"/>
                    </a:lnTo>
                    <a:lnTo>
                      <a:pt x="861060" y="457200"/>
                    </a:lnTo>
                    <a:lnTo>
                      <a:pt x="853440" y="426720"/>
                    </a:lnTo>
                    <a:lnTo>
                      <a:pt x="739140" y="289560"/>
                    </a:lnTo>
                    <a:lnTo>
                      <a:pt x="740284" y="287807"/>
                    </a:lnTo>
                    <a:lnTo>
                      <a:pt x="922020" y="251460"/>
                    </a:lnTo>
                    <a:lnTo>
                      <a:pt x="998220" y="312420"/>
                    </a:lnTo>
                    <a:lnTo>
                      <a:pt x="1013460" y="167640"/>
                    </a:lnTo>
                    <a:lnTo>
                      <a:pt x="1135380" y="152400"/>
                    </a:lnTo>
                    <a:lnTo>
                      <a:pt x="1234440" y="190500"/>
                    </a:lnTo>
                    <a:lnTo>
                      <a:pt x="1249680" y="243840"/>
                    </a:lnTo>
                    <a:lnTo>
                      <a:pt x="1554480" y="236220"/>
                    </a:lnTo>
                    <a:lnTo>
                      <a:pt x="1630680" y="266700"/>
                    </a:lnTo>
                    <a:lnTo>
                      <a:pt x="1805940" y="236220"/>
                    </a:lnTo>
                    <a:lnTo>
                      <a:pt x="1958340" y="243840"/>
                    </a:lnTo>
                    <a:lnTo>
                      <a:pt x="1988820" y="144780"/>
                    </a:lnTo>
                    <a:lnTo>
                      <a:pt x="2080260" y="83820"/>
                    </a:lnTo>
                    <a:lnTo>
                      <a:pt x="2240280" y="91440"/>
                    </a:lnTo>
                    <a:lnTo>
                      <a:pt x="2255520" y="167640"/>
                    </a:lnTo>
                    <a:lnTo>
                      <a:pt x="2377440" y="175260"/>
                    </a:lnTo>
                    <a:lnTo>
                      <a:pt x="2407920" y="251460"/>
                    </a:lnTo>
                    <a:lnTo>
                      <a:pt x="2506980" y="281940"/>
                    </a:lnTo>
                    <a:lnTo>
                      <a:pt x="2545080" y="350520"/>
                    </a:lnTo>
                    <a:lnTo>
                      <a:pt x="2644140" y="396240"/>
                    </a:lnTo>
                    <a:lnTo>
                      <a:pt x="2644140" y="304800"/>
                    </a:lnTo>
                    <a:lnTo>
                      <a:pt x="2750820" y="274320"/>
                    </a:lnTo>
                    <a:lnTo>
                      <a:pt x="2842260" y="335280"/>
                    </a:lnTo>
                    <a:lnTo>
                      <a:pt x="2842260" y="373380"/>
                    </a:lnTo>
                    <a:lnTo>
                      <a:pt x="2964180" y="373380"/>
                    </a:lnTo>
                    <a:lnTo>
                      <a:pt x="3040380" y="297180"/>
                    </a:lnTo>
                    <a:lnTo>
                      <a:pt x="3093720" y="297180"/>
                    </a:lnTo>
                    <a:lnTo>
                      <a:pt x="3154680" y="342900"/>
                    </a:lnTo>
                    <a:lnTo>
                      <a:pt x="3185160" y="251460"/>
                    </a:lnTo>
                    <a:lnTo>
                      <a:pt x="3276600" y="190500"/>
                    </a:lnTo>
                    <a:lnTo>
                      <a:pt x="3390900" y="220980"/>
                    </a:lnTo>
                    <a:lnTo>
                      <a:pt x="3398520" y="838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F726978-CACE-E0AF-1A48-0ECD60CB2A43}"/>
                  </a:ext>
                </a:extLst>
              </p:cNvPr>
              <p:cNvSpPr/>
              <p:nvPr/>
            </p:nvSpPr>
            <p:spPr>
              <a:xfrm>
                <a:off x="2412018" y="2009807"/>
                <a:ext cx="664198" cy="746675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8E986D8-30B6-A117-FD4F-92DDD736248A}"/>
                  </a:ext>
                </a:extLst>
              </p:cNvPr>
              <p:cNvSpPr/>
              <p:nvPr/>
            </p:nvSpPr>
            <p:spPr>
              <a:xfrm>
                <a:off x="1885808" y="2634138"/>
                <a:ext cx="889840" cy="70944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C64A7E1-3199-3F12-CEA0-FF195A6C96BA}"/>
                  </a:ext>
                </a:extLst>
              </p:cNvPr>
              <p:cNvSpPr/>
              <p:nvPr/>
            </p:nvSpPr>
            <p:spPr>
              <a:xfrm>
                <a:off x="1159170" y="2291674"/>
                <a:ext cx="1073082" cy="1083543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4430D2F3-EC07-95F1-4D59-E83EC7FF8B5D}"/>
                </a:ext>
              </a:extLst>
            </p:cNvPr>
            <p:cNvGrpSpPr/>
            <p:nvPr/>
          </p:nvGrpSpPr>
          <p:grpSpPr>
            <a:xfrm>
              <a:off x="2331721" y="1271010"/>
              <a:ext cx="324606" cy="146356"/>
              <a:chOff x="1259213" y="2809716"/>
              <a:chExt cx="486781" cy="219473"/>
            </a:xfrm>
          </p:grpSpPr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4DD681D2-DAA6-E610-730E-343A60E32E8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5255AE05-8EAF-7418-3EBB-10E22FCB77E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1C33B304-4558-F2A5-4449-14DB899224A8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3F6088AC-168D-6238-AE77-125BFDB0C738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3BF0EAD3-85CE-20C5-4BA6-72A0327AACF8}"/>
                </a:ext>
              </a:extLst>
            </p:cNvPr>
            <p:cNvGrpSpPr/>
            <p:nvPr/>
          </p:nvGrpSpPr>
          <p:grpSpPr>
            <a:xfrm>
              <a:off x="1744981" y="2633085"/>
              <a:ext cx="324606" cy="146356"/>
              <a:chOff x="1259213" y="2809716"/>
              <a:chExt cx="486781" cy="219473"/>
            </a:xfrm>
          </p:grpSpPr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902E5D85-BF38-F4C6-8D4B-1934F54BD4A9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CDC8C0E9-8D40-07A7-EED1-B7C443B24327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3587A6BF-BF87-EC21-BDC4-293907F0B60A}"/>
                  </a:ext>
                </a:extLst>
              </p:cNvPr>
              <p:cNvSpPr/>
              <p:nvPr/>
            </p:nvSpPr>
            <p:spPr>
              <a:xfrm>
                <a:off x="1361918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B6508930-12A6-88EF-DC0E-AFA199A34E88}"/>
                  </a:ext>
                </a:extLst>
              </p:cNvPr>
              <p:cNvSpPr/>
              <p:nvPr/>
            </p:nvSpPr>
            <p:spPr>
              <a:xfrm>
                <a:off x="1629226" y="2856773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23F1BB12-0D9A-D261-298D-6F6EED9AF107}"/>
                </a:ext>
              </a:extLst>
            </p:cNvPr>
            <p:cNvGrpSpPr/>
            <p:nvPr/>
          </p:nvGrpSpPr>
          <p:grpSpPr>
            <a:xfrm flipH="1">
              <a:off x="2268856" y="2849302"/>
              <a:ext cx="324606" cy="146356"/>
              <a:chOff x="1259213" y="2809716"/>
              <a:chExt cx="486781" cy="219473"/>
            </a:xfrm>
          </p:grpSpPr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465CDAF4-1C75-39A5-EB2F-377CF11DCAA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D028C334-1B7F-127B-0EFB-49C444B899C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5B3C3471-182A-63C3-89F1-6DB33EAAB315}"/>
                  </a:ext>
                </a:extLst>
              </p:cNvPr>
              <p:cNvSpPr/>
              <p:nvPr/>
            </p:nvSpPr>
            <p:spPr>
              <a:xfrm>
                <a:off x="1361919" y="2837728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84B164F4-F88F-FDC1-A889-FD576A97608A}"/>
                  </a:ext>
                </a:extLst>
              </p:cNvPr>
              <p:cNvSpPr/>
              <p:nvPr/>
            </p:nvSpPr>
            <p:spPr>
              <a:xfrm>
                <a:off x="1629226" y="2837728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BE17E555-8616-E12B-B57C-81E8106B2AD2}"/>
                </a:ext>
              </a:extLst>
            </p:cNvPr>
            <p:cNvGrpSpPr/>
            <p:nvPr/>
          </p:nvGrpSpPr>
          <p:grpSpPr>
            <a:xfrm>
              <a:off x="2169796" y="2161597"/>
              <a:ext cx="324606" cy="146356"/>
              <a:chOff x="1259213" y="2809716"/>
              <a:chExt cx="486781" cy="219473"/>
            </a:xfrm>
          </p:grpSpPr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56814F0E-8612-13E8-E89A-6B25AA3EC05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7A672FCF-21FE-3751-DF09-DE10D19559A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F9DE9CC1-4378-224F-5CA8-C11E983C88DF}"/>
                  </a:ext>
                </a:extLst>
              </p:cNvPr>
              <p:cNvSpPr/>
              <p:nvPr/>
            </p:nvSpPr>
            <p:spPr>
              <a:xfrm>
                <a:off x="1336921" y="2873436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EFAB42CC-5CF9-EADB-8DA8-FC96A1ED5041}"/>
                  </a:ext>
                </a:extLst>
              </p:cNvPr>
              <p:cNvSpPr/>
              <p:nvPr/>
            </p:nvSpPr>
            <p:spPr>
              <a:xfrm>
                <a:off x="1604229" y="2873436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3E6C48D0-C988-C8E5-8E17-BDB1DBE01C63}"/>
                </a:ext>
              </a:extLst>
            </p:cNvPr>
            <p:cNvGrpSpPr/>
            <p:nvPr/>
          </p:nvGrpSpPr>
          <p:grpSpPr>
            <a:xfrm flipH="1">
              <a:off x="2614138" y="2182552"/>
              <a:ext cx="324606" cy="146356"/>
              <a:chOff x="1259213" y="2809716"/>
              <a:chExt cx="486781" cy="219473"/>
            </a:xfrm>
          </p:grpSpPr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9A9F09E3-E20C-F2D5-667E-E57DE1E1870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2713E23F-D133-F2BF-D0A5-A778B64ED14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0AFF0DE9-61AE-E74E-BD7C-F1DC4CF10278}"/>
                  </a:ext>
                </a:extLst>
              </p:cNvPr>
              <p:cNvSpPr/>
              <p:nvPr/>
            </p:nvSpPr>
            <p:spPr>
              <a:xfrm>
                <a:off x="1376203" y="2873436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95CB26E7-86BB-509D-AC1F-E7A075A1BCE2}"/>
                  </a:ext>
                </a:extLst>
              </p:cNvPr>
              <p:cNvSpPr/>
              <p:nvPr/>
            </p:nvSpPr>
            <p:spPr>
              <a:xfrm>
                <a:off x="1643509" y="2873436"/>
                <a:ext cx="84411" cy="844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7" name="グループ化 766">
            <a:extLst>
              <a:ext uri="{FF2B5EF4-FFF2-40B4-BE49-F238E27FC236}">
                <a16:creationId xmlns:a16="http://schemas.microsoft.com/office/drawing/2014/main" id="{0D4D1D36-EA45-6134-7AD6-4C0FCDDB1E9B}"/>
              </a:ext>
            </a:extLst>
          </p:cNvPr>
          <p:cNvGrpSpPr/>
          <p:nvPr/>
        </p:nvGrpSpPr>
        <p:grpSpPr>
          <a:xfrm>
            <a:off x="721995" y="4711700"/>
            <a:ext cx="2598703" cy="973051"/>
            <a:chOff x="721995" y="4711700"/>
            <a:chExt cx="2598703" cy="973051"/>
          </a:xfrm>
        </p:grpSpPr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489CED20-D912-7CBA-3766-32494AAA3FAE}"/>
                </a:ext>
              </a:extLst>
            </p:cNvPr>
            <p:cNvSpPr/>
            <p:nvPr/>
          </p:nvSpPr>
          <p:spPr>
            <a:xfrm rot="8100000" flipH="1">
              <a:off x="1696580" y="5348244"/>
              <a:ext cx="31703" cy="13312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EAD4670-92F3-BE83-7755-2631C8CF4862}"/>
                </a:ext>
              </a:extLst>
            </p:cNvPr>
            <p:cNvGrpSpPr/>
            <p:nvPr/>
          </p:nvGrpSpPr>
          <p:grpSpPr>
            <a:xfrm>
              <a:off x="1415561" y="5499924"/>
              <a:ext cx="100297" cy="184826"/>
              <a:chOff x="5146675" y="2893474"/>
              <a:chExt cx="276225" cy="577278"/>
            </a:xfrm>
          </p:grpSpPr>
          <p:sp>
            <p:nvSpPr>
              <p:cNvPr id="764" name="台形 763">
                <a:extLst>
                  <a:ext uri="{FF2B5EF4-FFF2-40B4-BE49-F238E27FC236}">
                    <a16:creationId xmlns:a16="http://schemas.microsoft.com/office/drawing/2014/main" id="{4DB7C777-916A-D186-1BEB-C81CCA609FE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台形 764">
                <a:extLst>
                  <a:ext uri="{FF2B5EF4-FFF2-40B4-BE49-F238E27FC236}">
                    <a16:creationId xmlns:a16="http://schemas.microsoft.com/office/drawing/2014/main" id="{94AB77BC-FC90-A183-94EB-2CE43D0A8BF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586A2140-063D-7FFC-E441-7F60F735451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34CC42B-3A0D-CED5-B123-ED17966B98B9}"/>
                </a:ext>
              </a:extLst>
            </p:cNvPr>
            <p:cNvGrpSpPr/>
            <p:nvPr/>
          </p:nvGrpSpPr>
          <p:grpSpPr>
            <a:xfrm>
              <a:off x="1530119" y="5499924"/>
              <a:ext cx="100297" cy="184826"/>
              <a:chOff x="5146675" y="2893474"/>
              <a:chExt cx="276225" cy="577278"/>
            </a:xfrm>
          </p:grpSpPr>
          <p:sp>
            <p:nvSpPr>
              <p:cNvPr id="761" name="台形 760">
                <a:extLst>
                  <a:ext uri="{FF2B5EF4-FFF2-40B4-BE49-F238E27FC236}">
                    <a16:creationId xmlns:a16="http://schemas.microsoft.com/office/drawing/2014/main" id="{6F54A874-476F-952F-EF5F-E0C4EFB19EB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台形 761">
                <a:extLst>
                  <a:ext uri="{FF2B5EF4-FFF2-40B4-BE49-F238E27FC236}">
                    <a16:creationId xmlns:a16="http://schemas.microsoft.com/office/drawing/2014/main" id="{002E89AA-A1E3-94AD-7ABC-7A8285890B7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4FA8BAD1-0C1C-9BA2-A2E5-3FE633E2CD2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3584CB6-6646-A355-76C3-5F64BE29634E}"/>
                </a:ext>
              </a:extLst>
            </p:cNvPr>
            <p:cNvSpPr/>
            <p:nvPr/>
          </p:nvSpPr>
          <p:spPr>
            <a:xfrm rot="10800000">
              <a:off x="1397212" y="5468528"/>
              <a:ext cx="251927" cy="8926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台形 106">
              <a:extLst>
                <a:ext uri="{FF2B5EF4-FFF2-40B4-BE49-F238E27FC236}">
                  <a16:creationId xmlns:a16="http://schemas.microsoft.com/office/drawing/2014/main" id="{BFB973A6-6842-4394-5FBF-43E960F18911}"/>
                </a:ext>
              </a:extLst>
            </p:cNvPr>
            <p:cNvSpPr/>
            <p:nvPr/>
          </p:nvSpPr>
          <p:spPr>
            <a:xfrm rot="13500000">
              <a:off x="1321333" y="5348243"/>
              <a:ext cx="31703" cy="13312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2FD7A51D-962A-01B7-54FC-D59D0444E07A}"/>
                </a:ext>
              </a:extLst>
            </p:cNvPr>
            <p:cNvSpPr/>
            <p:nvPr/>
          </p:nvSpPr>
          <p:spPr>
            <a:xfrm>
              <a:off x="1323115" y="5279189"/>
              <a:ext cx="400092" cy="200848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E5B536E-80F7-1131-C890-FCA15EB7BF8A}"/>
                </a:ext>
              </a:extLst>
            </p:cNvPr>
            <p:cNvSpPr/>
            <p:nvPr/>
          </p:nvSpPr>
          <p:spPr>
            <a:xfrm>
              <a:off x="1422504" y="5353969"/>
              <a:ext cx="203823" cy="9819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3EC450AA-E356-2646-0E65-8781F3B7646C}"/>
                </a:ext>
              </a:extLst>
            </p:cNvPr>
            <p:cNvSpPr txBox="1"/>
            <p:nvPr/>
          </p:nvSpPr>
          <p:spPr>
            <a:xfrm>
              <a:off x="1436433" y="5368847"/>
              <a:ext cx="175018" cy="6595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　城</a:t>
              </a: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C75649E0-5AD9-5B28-5A8F-7CA99F1BD295}"/>
                </a:ext>
              </a:extLst>
            </p:cNvPr>
            <p:cNvGrpSpPr/>
            <p:nvPr/>
          </p:nvGrpSpPr>
          <p:grpSpPr>
            <a:xfrm>
              <a:off x="774701" y="5279189"/>
              <a:ext cx="457662" cy="405560"/>
              <a:chOff x="5445709" y="4203669"/>
              <a:chExt cx="732515" cy="649123"/>
            </a:xfrm>
          </p:grpSpPr>
          <p:sp>
            <p:nvSpPr>
              <p:cNvPr id="747" name="台形 746">
                <a:extLst>
                  <a:ext uri="{FF2B5EF4-FFF2-40B4-BE49-F238E27FC236}">
                    <a16:creationId xmlns:a16="http://schemas.microsoft.com/office/drawing/2014/main" id="{D87B538A-5C25-56CB-AC0E-4A406EA3D8D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9C842BAD-E48F-EDC0-8717-551A2DACE80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58" name="台形 757">
                  <a:extLst>
                    <a:ext uri="{FF2B5EF4-FFF2-40B4-BE49-F238E27FC236}">
                      <a16:creationId xmlns:a16="http://schemas.microsoft.com/office/drawing/2014/main" id="{1A6E6788-00AC-7C11-BCF2-9D379317192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台形 758">
                  <a:extLst>
                    <a:ext uri="{FF2B5EF4-FFF2-40B4-BE49-F238E27FC236}">
                      <a16:creationId xmlns:a16="http://schemas.microsoft.com/office/drawing/2014/main" id="{16994C11-0ECC-823B-DF6D-4769415557F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BB80E9F4-38BB-7035-C276-8807B4D1836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E0C38466-D38A-AD85-F501-F7B0352DAB52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55" name="台形 754">
                  <a:extLst>
                    <a:ext uri="{FF2B5EF4-FFF2-40B4-BE49-F238E27FC236}">
                      <a16:creationId xmlns:a16="http://schemas.microsoft.com/office/drawing/2014/main" id="{9A6FDB17-BE83-56BC-C4A2-D3B8A8187A6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台形 755">
                  <a:extLst>
                    <a:ext uri="{FF2B5EF4-FFF2-40B4-BE49-F238E27FC236}">
                      <a16:creationId xmlns:a16="http://schemas.microsoft.com/office/drawing/2014/main" id="{40AD919A-240C-EB84-F7E9-30647992D1E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19B5ED49-E2EF-879E-F626-F652090C5E9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9090029-F1CA-31C4-0DB3-CE8A94217E0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台形 750">
                <a:extLst>
                  <a:ext uri="{FF2B5EF4-FFF2-40B4-BE49-F238E27FC236}">
                    <a16:creationId xmlns:a16="http://schemas.microsoft.com/office/drawing/2014/main" id="{490D5460-FC10-9172-681D-45A7B2C3C13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3671231F-FD31-5D69-1DC4-877E73FBDA5D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正方形/長方形 752">
                <a:extLst>
                  <a:ext uri="{FF2B5EF4-FFF2-40B4-BE49-F238E27FC236}">
                    <a16:creationId xmlns:a16="http://schemas.microsoft.com/office/drawing/2014/main" id="{CBD767B5-3682-6C49-8C5C-CE2082BDE481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テキスト ボックス 753">
                <a:extLst>
                  <a:ext uri="{FF2B5EF4-FFF2-40B4-BE49-F238E27FC236}">
                    <a16:creationId xmlns:a16="http://schemas.microsoft.com/office/drawing/2014/main" id="{56087F6C-B11A-6D88-D442-32828DC17DBB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　田</a:t>
                </a: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C363ECE6-157B-AF78-4088-AED4BB777C49}"/>
                </a:ext>
              </a:extLst>
            </p:cNvPr>
            <p:cNvGrpSpPr/>
            <p:nvPr/>
          </p:nvGrpSpPr>
          <p:grpSpPr>
            <a:xfrm rot="2700000" flipH="1">
              <a:off x="733624" y="5415517"/>
              <a:ext cx="110274" cy="133532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85E26176-A307-977F-FCC8-7B28C8B17461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A62F8532-7C1F-890B-EE70-C2C9542A9692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38588C8-E67F-7B30-5B46-3EED575A7A28}"/>
                </a:ext>
              </a:extLst>
            </p:cNvPr>
            <p:cNvGrpSpPr/>
            <p:nvPr/>
          </p:nvGrpSpPr>
          <p:grpSpPr>
            <a:xfrm>
              <a:off x="1210728" y="5405305"/>
              <a:ext cx="128957" cy="133718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37" name="四角形: 上の 2 つの角を丸める 736">
                <a:extLst>
                  <a:ext uri="{FF2B5EF4-FFF2-40B4-BE49-F238E27FC236}">
                    <a16:creationId xmlns:a16="http://schemas.microsoft.com/office/drawing/2014/main" id="{E28D0911-A718-E843-A7D8-CF7C80DEC600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DC3B1042-6672-A512-EC6A-C2C9D240E3D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四角形: 上の 2 つの角を丸める 738">
                <a:extLst>
                  <a:ext uri="{FF2B5EF4-FFF2-40B4-BE49-F238E27FC236}">
                    <a16:creationId xmlns:a16="http://schemas.microsoft.com/office/drawing/2014/main" id="{B521E761-4ADC-83AF-2E95-70CA5CEF05F1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40" name="四角形: 上の 2 つの角を丸める 739">
                <a:extLst>
                  <a:ext uri="{FF2B5EF4-FFF2-40B4-BE49-F238E27FC236}">
                    <a16:creationId xmlns:a16="http://schemas.microsoft.com/office/drawing/2014/main" id="{59E6ABF2-0057-65C7-7215-47C296F69BC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四角形: 上の 2 つの角を丸める 740">
                <a:extLst>
                  <a:ext uri="{FF2B5EF4-FFF2-40B4-BE49-F238E27FC236}">
                    <a16:creationId xmlns:a16="http://schemas.microsoft.com/office/drawing/2014/main" id="{C3A6895F-C654-D620-FE7F-0D22133620F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四角形: 上の 2 つの角を丸める 741">
                <a:extLst>
                  <a:ext uri="{FF2B5EF4-FFF2-40B4-BE49-F238E27FC236}">
                    <a16:creationId xmlns:a16="http://schemas.microsoft.com/office/drawing/2014/main" id="{609639AB-3A43-F928-84DD-00A5E4E9ED0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1B137C01-5B58-68EE-CCD2-04F0CA048A7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四角形: 上の 2 つの角を丸める 743">
                <a:extLst>
                  <a:ext uri="{FF2B5EF4-FFF2-40B4-BE49-F238E27FC236}">
                    <a16:creationId xmlns:a16="http://schemas.microsoft.com/office/drawing/2014/main" id="{BEDFB3E9-8E8E-15CC-8B12-C64F910FA01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8" name="台形 197">
              <a:extLst>
                <a:ext uri="{FF2B5EF4-FFF2-40B4-BE49-F238E27FC236}">
                  <a16:creationId xmlns:a16="http://schemas.microsoft.com/office/drawing/2014/main" id="{2702F867-0419-ED64-CA3E-E82FEAAF600C}"/>
                </a:ext>
              </a:extLst>
            </p:cNvPr>
            <p:cNvSpPr/>
            <p:nvPr/>
          </p:nvSpPr>
          <p:spPr>
            <a:xfrm rot="8100000" flipH="1">
              <a:off x="2688421" y="5348244"/>
              <a:ext cx="31703" cy="13312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2941EF6E-D001-D523-F3E8-BECB5286271B}"/>
                </a:ext>
              </a:extLst>
            </p:cNvPr>
            <p:cNvGrpSpPr/>
            <p:nvPr/>
          </p:nvGrpSpPr>
          <p:grpSpPr>
            <a:xfrm>
              <a:off x="2407402" y="5499924"/>
              <a:ext cx="100297" cy="184826"/>
              <a:chOff x="5146675" y="2893474"/>
              <a:chExt cx="276225" cy="577278"/>
            </a:xfrm>
          </p:grpSpPr>
          <p:sp>
            <p:nvSpPr>
              <p:cNvPr id="734" name="台形 733">
                <a:extLst>
                  <a:ext uri="{FF2B5EF4-FFF2-40B4-BE49-F238E27FC236}">
                    <a16:creationId xmlns:a16="http://schemas.microsoft.com/office/drawing/2014/main" id="{D77EAD32-FBD3-36ED-C9ED-ABA46A47A5E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台形 734">
                <a:extLst>
                  <a:ext uri="{FF2B5EF4-FFF2-40B4-BE49-F238E27FC236}">
                    <a16:creationId xmlns:a16="http://schemas.microsoft.com/office/drawing/2014/main" id="{578DAE4A-6E67-AD7E-92D9-CF11A5B3186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E2C90B6-F5BE-1FCF-A8EA-6123444F8F7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B8CBB877-6A70-C2F5-3DAC-16C4A8B6D8C9}"/>
                </a:ext>
              </a:extLst>
            </p:cNvPr>
            <p:cNvGrpSpPr/>
            <p:nvPr/>
          </p:nvGrpSpPr>
          <p:grpSpPr>
            <a:xfrm>
              <a:off x="2521960" y="5499924"/>
              <a:ext cx="100297" cy="184826"/>
              <a:chOff x="5146675" y="2893474"/>
              <a:chExt cx="276225" cy="577278"/>
            </a:xfrm>
          </p:grpSpPr>
          <p:sp>
            <p:nvSpPr>
              <p:cNvPr id="731" name="台形 730">
                <a:extLst>
                  <a:ext uri="{FF2B5EF4-FFF2-40B4-BE49-F238E27FC236}">
                    <a16:creationId xmlns:a16="http://schemas.microsoft.com/office/drawing/2014/main" id="{AC4A17E4-BA72-2A6E-8CED-29D9102F61F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台形 731">
                <a:extLst>
                  <a:ext uri="{FF2B5EF4-FFF2-40B4-BE49-F238E27FC236}">
                    <a16:creationId xmlns:a16="http://schemas.microsoft.com/office/drawing/2014/main" id="{73CBFBB1-C15C-820F-E90F-E25908911A3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08DD9E41-5CC7-B2FB-31BB-259C244E6CA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715C298-0BB7-7091-B19F-6814BE38F38C}"/>
                </a:ext>
              </a:extLst>
            </p:cNvPr>
            <p:cNvSpPr/>
            <p:nvPr/>
          </p:nvSpPr>
          <p:spPr>
            <a:xfrm rot="10800000">
              <a:off x="2389052" y="5468528"/>
              <a:ext cx="251927" cy="8926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台形 201">
              <a:extLst>
                <a:ext uri="{FF2B5EF4-FFF2-40B4-BE49-F238E27FC236}">
                  <a16:creationId xmlns:a16="http://schemas.microsoft.com/office/drawing/2014/main" id="{A28CCE77-505F-454D-3EC9-4F046DD968B5}"/>
                </a:ext>
              </a:extLst>
            </p:cNvPr>
            <p:cNvSpPr/>
            <p:nvPr/>
          </p:nvSpPr>
          <p:spPr>
            <a:xfrm rot="13500000">
              <a:off x="2313175" y="5348244"/>
              <a:ext cx="31703" cy="13312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15D41F0-4C1F-9AE2-2633-DB5EE54C0311}"/>
                </a:ext>
              </a:extLst>
            </p:cNvPr>
            <p:cNvSpPr/>
            <p:nvPr/>
          </p:nvSpPr>
          <p:spPr>
            <a:xfrm>
              <a:off x="2314955" y="5279189"/>
              <a:ext cx="400092" cy="200848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F35169E2-4454-4880-2AEE-CB4B515CF69F}"/>
                </a:ext>
              </a:extLst>
            </p:cNvPr>
            <p:cNvSpPr/>
            <p:nvPr/>
          </p:nvSpPr>
          <p:spPr>
            <a:xfrm>
              <a:off x="2414345" y="5353970"/>
              <a:ext cx="203823" cy="9819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35DAD497-EBDD-C157-946F-B6BB701E0BD8}"/>
                </a:ext>
              </a:extLst>
            </p:cNvPr>
            <p:cNvSpPr txBox="1"/>
            <p:nvPr/>
          </p:nvSpPr>
          <p:spPr>
            <a:xfrm>
              <a:off x="2428273" y="5368847"/>
              <a:ext cx="175018" cy="6595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　潟</a:t>
              </a:r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AC044EF9-8103-76C4-6412-0547BB74D762}"/>
                </a:ext>
              </a:extLst>
            </p:cNvPr>
            <p:cNvGrpSpPr/>
            <p:nvPr/>
          </p:nvGrpSpPr>
          <p:grpSpPr>
            <a:xfrm>
              <a:off x="1766542" y="5279189"/>
              <a:ext cx="457662" cy="405560"/>
              <a:chOff x="5445709" y="4203669"/>
              <a:chExt cx="732515" cy="649123"/>
            </a:xfrm>
          </p:grpSpPr>
          <p:sp>
            <p:nvSpPr>
              <p:cNvPr id="717" name="台形 716">
                <a:extLst>
                  <a:ext uri="{FF2B5EF4-FFF2-40B4-BE49-F238E27FC236}">
                    <a16:creationId xmlns:a16="http://schemas.microsoft.com/office/drawing/2014/main" id="{36D63D50-69BD-7F6D-E80B-C0F519B32D0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CFDBDD38-21F2-5C8A-EC1E-7463E44D717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28" name="台形 727">
                  <a:extLst>
                    <a:ext uri="{FF2B5EF4-FFF2-40B4-BE49-F238E27FC236}">
                      <a16:creationId xmlns:a16="http://schemas.microsoft.com/office/drawing/2014/main" id="{99141643-A02C-ED5E-A408-BBEBEDCA603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台形 728">
                  <a:extLst>
                    <a:ext uri="{FF2B5EF4-FFF2-40B4-BE49-F238E27FC236}">
                      <a16:creationId xmlns:a16="http://schemas.microsoft.com/office/drawing/2014/main" id="{556955AA-0557-FB21-A52D-5960758F7C8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B70A1A05-3A5D-18DF-129F-11B5769F01F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FD31B380-1157-8392-0FC0-BFD6069D1AAC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25" name="台形 724">
                  <a:extLst>
                    <a:ext uri="{FF2B5EF4-FFF2-40B4-BE49-F238E27FC236}">
                      <a16:creationId xmlns:a16="http://schemas.microsoft.com/office/drawing/2014/main" id="{0324D624-E64F-E611-B1F0-CA5AE419D0E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台形 725">
                  <a:extLst>
                    <a:ext uri="{FF2B5EF4-FFF2-40B4-BE49-F238E27FC236}">
                      <a16:creationId xmlns:a16="http://schemas.microsoft.com/office/drawing/2014/main" id="{E386F6FF-37DC-7745-E254-90BF2F5DD66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B11B545E-AC09-ACCD-51C3-2BDD8F594D2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D76346B0-7273-6CA4-4169-F4343B923E7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台形 720">
                <a:extLst>
                  <a:ext uri="{FF2B5EF4-FFF2-40B4-BE49-F238E27FC236}">
                    <a16:creationId xmlns:a16="http://schemas.microsoft.com/office/drawing/2014/main" id="{937611BE-8AEA-991A-4D1B-6B2A19401E4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06C758A1-F29F-2873-132C-FAD53AB4DFD3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正方形/長方形 722">
                <a:extLst>
                  <a:ext uri="{FF2B5EF4-FFF2-40B4-BE49-F238E27FC236}">
                    <a16:creationId xmlns:a16="http://schemas.microsoft.com/office/drawing/2014/main" id="{6613C37E-4979-F433-EACA-DAE5B18D49AE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テキスト ボックス 723">
                <a:extLst>
                  <a:ext uri="{FF2B5EF4-FFF2-40B4-BE49-F238E27FC236}">
                    <a16:creationId xmlns:a16="http://schemas.microsoft.com/office/drawing/2014/main" id="{3D22437D-253B-9B1B-BDBC-F66B1FC95DE1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形</a:t>
                </a: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917C66AC-6E44-5BDE-85CC-4FAC04525A93}"/>
                </a:ext>
              </a:extLst>
            </p:cNvPr>
            <p:cNvGrpSpPr/>
            <p:nvPr/>
          </p:nvGrpSpPr>
          <p:grpSpPr>
            <a:xfrm>
              <a:off x="1706647" y="5405305"/>
              <a:ext cx="128957" cy="133718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09" name="四角形: 上の 2 つの角を丸める 708">
                <a:extLst>
                  <a:ext uri="{FF2B5EF4-FFF2-40B4-BE49-F238E27FC236}">
                    <a16:creationId xmlns:a16="http://schemas.microsoft.com/office/drawing/2014/main" id="{A055DC03-3D66-4F5F-9F22-902BCADB384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85BD8CD6-0F92-F6F7-E183-75C348F1A11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上の 2 つの角を丸める 710">
                <a:extLst>
                  <a:ext uri="{FF2B5EF4-FFF2-40B4-BE49-F238E27FC236}">
                    <a16:creationId xmlns:a16="http://schemas.microsoft.com/office/drawing/2014/main" id="{2AAF2411-F32B-17C6-74C5-2A39ACBF312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12" name="四角形: 上の 2 つの角を丸める 711">
                <a:extLst>
                  <a:ext uri="{FF2B5EF4-FFF2-40B4-BE49-F238E27FC236}">
                    <a16:creationId xmlns:a16="http://schemas.microsoft.com/office/drawing/2014/main" id="{DF68AC3A-E188-F058-79C5-F81080FDBDC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四角形: 上の 2 つの角を丸める 712">
                <a:extLst>
                  <a:ext uri="{FF2B5EF4-FFF2-40B4-BE49-F238E27FC236}">
                    <a16:creationId xmlns:a16="http://schemas.microsoft.com/office/drawing/2014/main" id="{A3BBC1F1-793A-1612-EB83-E9FA8B887A8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DE9B6A0E-6836-2376-F6D0-9F798B8B5B2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48F43D69-7112-66A1-EA62-7511D4A9B8C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32E564EE-8029-1C1F-6979-FFA4C3ED69B0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51B0E466-8F6A-28E0-36F0-AE680AF369C4}"/>
                </a:ext>
              </a:extLst>
            </p:cNvPr>
            <p:cNvGrpSpPr/>
            <p:nvPr/>
          </p:nvGrpSpPr>
          <p:grpSpPr>
            <a:xfrm>
              <a:off x="2202568" y="5405305"/>
              <a:ext cx="128957" cy="133718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01" name="四角形: 上の 2 つの角を丸める 700">
                <a:extLst>
                  <a:ext uri="{FF2B5EF4-FFF2-40B4-BE49-F238E27FC236}">
                    <a16:creationId xmlns:a16="http://schemas.microsoft.com/office/drawing/2014/main" id="{3F22DB0C-B417-5CF7-D81C-72646734576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CFC3EB78-C481-B825-7589-96CF1948E93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四角形: 上の 2 つの角を丸める 702">
                <a:extLst>
                  <a:ext uri="{FF2B5EF4-FFF2-40B4-BE49-F238E27FC236}">
                    <a16:creationId xmlns:a16="http://schemas.microsoft.com/office/drawing/2014/main" id="{D0EDB24D-4B7B-B79F-5829-E06F8E32465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04" name="四角形: 上の 2 つの角を丸める 703">
                <a:extLst>
                  <a:ext uri="{FF2B5EF4-FFF2-40B4-BE49-F238E27FC236}">
                    <a16:creationId xmlns:a16="http://schemas.microsoft.com/office/drawing/2014/main" id="{F734218C-0293-4279-B2E3-ED4773EF828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四角形: 上の 2 つの角を丸める 704">
                <a:extLst>
                  <a:ext uri="{FF2B5EF4-FFF2-40B4-BE49-F238E27FC236}">
                    <a16:creationId xmlns:a16="http://schemas.microsoft.com/office/drawing/2014/main" id="{EC96A1EC-AA72-7FB3-8767-6CBD180C704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D5992379-2C30-4EA5-9C77-5325E7F385C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四角形: 上の 2 つの角を丸める 706">
                <a:extLst>
                  <a:ext uri="{FF2B5EF4-FFF2-40B4-BE49-F238E27FC236}">
                    <a16:creationId xmlns:a16="http://schemas.microsoft.com/office/drawing/2014/main" id="{D8CBAE48-DB1F-C1B3-4757-17CEFB28D78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四角形: 上の 2 つの角を丸める 707">
                <a:extLst>
                  <a:ext uri="{FF2B5EF4-FFF2-40B4-BE49-F238E27FC236}">
                    <a16:creationId xmlns:a16="http://schemas.microsoft.com/office/drawing/2014/main" id="{FEBD616C-EFEE-F357-6D93-14394681EA4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台形 234">
              <a:extLst>
                <a:ext uri="{FF2B5EF4-FFF2-40B4-BE49-F238E27FC236}">
                  <a16:creationId xmlns:a16="http://schemas.microsoft.com/office/drawing/2014/main" id="{A79AFD37-9007-9B8E-8345-37E8DB9E7304}"/>
                </a:ext>
              </a:extLst>
            </p:cNvPr>
            <p:cNvSpPr/>
            <p:nvPr/>
          </p:nvSpPr>
          <p:spPr>
            <a:xfrm rot="8100000" flipH="1">
              <a:off x="3184342" y="5348245"/>
              <a:ext cx="31703" cy="13312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F87C1D57-9497-7CA1-6F8A-7A9BF3DC408D}"/>
                </a:ext>
              </a:extLst>
            </p:cNvPr>
            <p:cNvGrpSpPr/>
            <p:nvPr/>
          </p:nvGrpSpPr>
          <p:grpSpPr>
            <a:xfrm>
              <a:off x="2903321" y="5499925"/>
              <a:ext cx="100297" cy="184826"/>
              <a:chOff x="5146675" y="2893474"/>
              <a:chExt cx="276225" cy="577278"/>
            </a:xfrm>
          </p:grpSpPr>
          <p:sp>
            <p:nvSpPr>
              <p:cNvPr id="698" name="台形 697">
                <a:extLst>
                  <a:ext uri="{FF2B5EF4-FFF2-40B4-BE49-F238E27FC236}">
                    <a16:creationId xmlns:a16="http://schemas.microsoft.com/office/drawing/2014/main" id="{94B2418F-CA25-F281-C4C8-FA41AD21680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台形 698">
                <a:extLst>
                  <a:ext uri="{FF2B5EF4-FFF2-40B4-BE49-F238E27FC236}">
                    <a16:creationId xmlns:a16="http://schemas.microsoft.com/office/drawing/2014/main" id="{3AA99501-20E1-66E0-0C39-4523C6487CF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C48B8DF5-7EF9-4EF6-C748-C09673B7EBB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99E0D52E-AF9C-3BED-7073-B613093F0AA5}"/>
                </a:ext>
              </a:extLst>
            </p:cNvPr>
            <p:cNvGrpSpPr/>
            <p:nvPr/>
          </p:nvGrpSpPr>
          <p:grpSpPr>
            <a:xfrm>
              <a:off x="3017880" y="5499925"/>
              <a:ext cx="100297" cy="184826"/>
              <a:chOff x="5146675" y="2893474"/>
              <a:chExt cx="276225" cy="577278"/>
            </a:xfrm>
          </p:grpSpPr>
          <p:sp>
            <p:nvSpPr>
              <p:cNvPr id="695" name="台形 694">
                <a:extLst>
                  <a:ext uri="{FF2B5EF4-FFF2-40B4-BE49-F238E27FC236}">
                    <a16:creationId xmlns:a16="http://schemas.microsoft.com/office/drawing/2014/main" id="{9A0A7902-5528-CB04-7921-463A2BD3579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台形 695">
                <a:extLst>
                  <a:ext uri="{FF2B5EF4-FFF2-40B4-BE49-F238E27FC236}">
                    <a16:creationId xmlns:a16="http://schemas.microsoft.com/office/drawing/2014/main" id="{81E7250C-209D-36BA-5A82-7957EAB3E59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039BBD76-9F44-630D-7F9B-673442B575C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0052E12-D1B0-535E-4BCE-3650CA8C627D}"/>
                </a:ext>
              </a:extLst>
            </p:cNvPr>
            <p:cNvSpPr/>
            <p:nvPr/>
          </p:nvSpPr>
          <p:spPr>
            <a:xfrm rot="10800000">
              <a:off x="2884972" y="5468529"/>
              <a:ext cx="251927" cy="8926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台形 238">
              <a:extLst>
                <a:ext uri="{FF2B5EF4-FFF2-40B4-BE49-F238E27FC236}">
                  <a16:creationId xmlns:a16="http://schemas.microsoft.com/office/drawing/2014/main" id="{1BD85384-5AB5-FF00-2FB6-E13B148E0D9A}"/>
                </a:ext>
              </a:extLst>
            </p:cNvPr>
            <p:cNvSpPr/>
            <p:nvPr/>
          </p:nvSpPr>
          <p:spPr>
            <a:xfrm rot="13500000">
              <a:off x="2809095" y="5348245"/>
              <a:ext cx="31703" cy="13312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5911B73C-2394-983E-1316-A41E63C30DE3}"/>
                </a:ext>
              </a:extLst>
            </p:cNvPr>
            <p:cNvSpPr/>
            <p:nvPr/>
          </p:nvSpPr>
          <p:spPr>
            <a:xfrm>
              <a:off x="2810875" y="5279191"/>
              <a:ext cx="400092" cy="200848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690B15EC-FFB6-92ED-DE76-E3FF358A718E}"/>
                </a:ext>
              </a:extLst>
            </p:cNvPr>
            <p:cNvSpPr/>
            <p:nvPr/>
          </p:nvSpPr>
          <p:spPr>
            <a:xfrm>
              <a:off x="2910265" y="5353971"/>
              <a:ext cx="203823" cy="9819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テキスト ボックス 330">
              <a:extLst>
                <a:ext uri="{FF2B5EF4-FFF2-40B4-BE49-F238E27FC236}">
                  <a16:creationId xmlns:a16="http://schemas.microsoft.com/office/drawing/2014/main" id="{1A3FC0DD-4984-ADC9-CC9E-CAE1DD1EB6BC}"/>
                </a:ext>
              </a:extLst>
            </p:cNvPr>
            <p:cNvSpPr txBox="1"/>
            <p:nvPr/>
          </p:nvSpPr>
          <p:spPr>
            <a:xfrm>
              <a:off x="2924193" y="5368849"/>
              <a:ext cx="175018" cy="6595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　島</a:t>
              </a:r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7B7C4C98-08F9-9DE2-D021-FC484C827D24}"/>
                </a:ext>
              </a:extLst>
            </p:cNvPr>
            <p:cNvGrpSpPr/>
            <p:nvPr/>
          </p:nvGrpSpPr>
          <p:grpSpPr>
            <a:xfrm>
              <a:off x="2698489" y="5405306"/>
              <a:ext cx="128957" cy="133718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87" name="四角形: 上の 2 つの角を丸める 686">
                <a:extLst>
                  <a:ext uri="{FF2B5EF4-FFF2-40B4-BE49-F238E27FC236}">
                    <a16:creationId xmlns:a16="http://schemas.microsoft.com/office/drawing/2014/main" id="{422A47E1-1B11-9348-4EB7-BEC1BECEE0A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DCAB587E-F123-0C49-B499-F9F6AA00993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四角形: 上の 2 つの角を丸める 688">
                <a:extLst>
                  <a:ext uri="{FF2B5EF4-FFF2-40B4-BE49-F238E27FC236}">
                    <a16:creationId xmlns:a16="http://schemas.microsoft.com/office/drawing/2014/main" id="{88D2176E-213F-7E5B-C28B-F3720540F81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90" name="四角形: 上の 2 つの角を丸める 689">
                <a:extLst>
                  <a:ext uri="{FF2B5EF4-FFF2-40B4-BE49-F238E27FC236}">
                    <a16:creationId xmlns:a16="http://schemas.microsoft.com/office/drawing/2014/main" id="{2AFBDD2C-E489-9AD2-E2E4-E93571A09CB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四角形: 上の 2 つの角を丸める 690">
                <a:extLst>
                  <a:ext uri="{FF2B5EF4-FFF2-40B4-BE49-F238E27FC236}">
                    <a16:creationId xmlns:a16="http://schemas.microsoft.com/office/drawing/2014/main" id="{EEF6581E-0857-11C8-EAB6-FACAD649B95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四角形: 上の 2 つの角を丸める 691">
                <a:extLst>
                  <a:ext uri="{FF2B5EF4-FFF2-40B4-BE49-F238E27FC236}">
                    <a16:creationId xmlns:a16="http://schemas.microsoft.com/office/drawing/2014/main" id="{68E9A9B0-049D-38AF-A651-01F13218987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四角形: 上の 2 つの角を丸める 692">
                <a:extLst>
                  <a:ext uri="{FF2B5EF4-FFF2-40B4-BE49-F238E27FC236}">
                    <a16:creationId xmlns:a16="http://schemas.microsoft.com/office/drawing/2014/main" id="{D9C6A383-6F66-9839-8A8A-426361E1C67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四角形: 上の 2 つの角を丸める 693">
                <a:extLst>
                  <a:ext uri="{FF2B5EF4-FFF2-40B4-BE49-F238E27FC236}">
                    <a16:creationId xmlns:a16="http://schemas.microsoft.com/office/drawing/2014/main" id="{1211E527-28D5-B7D2-103E-8145B48E886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3AEB6F71-FA85-9AFB-3184-998099303E56}"/>
                </a:ext>
              </a:extLst>
            </p:cNvPr>
            <p:cNvGrpSpPr/>
            <p:nvPr/>
          </p:nvGrpSpPr>
          <p:grpSpPr>
            <a:xfrm>
              <a:off x="3189886" y="5418797"/>
              <a:ext cx="122538" cy="115990"/>
              <a:chOff x="8095331" y="5472437"/>
              <a:chExt cx="196128" cy="185649"/>
            </a:xfrm>
          </p:grpSpPr>
          <p:sp>
            <p:nvSpPr>
              <p:cNvPr id="685" name="四角形: 上の 2 つの角を丸める 684">
                <a:extLst>
                  <a:ext uri="{FF2B5EF4-FFF2-40B4-BE49-F238E27FC236}">
                    <a16:creationId xmlns:a16="http://schemas.microsoft.com/office/drawing/2014/main" id="{E775C3D5-77B3-6ECB-B522-036BEDADC8A4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FF40C86D-C336-9F3E-FD16-21D8B69D4354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B10773B9-88BA-D006-C96F-872D7123EC1D}"/>
                </a:ext>
              </a:extLst>
            </p:cNvPr>
            <p:cNvSpPr/>
            <p:nvPr/>
          </p:nvSpPr>
          <p:spPr>
            <a:xfrm>
              <a:off x="1893049" y="4792713"/>
              <a:ext cx="327913" cy="53016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9C1A0BCD-AB87-98DD-77D3-CBC0116B3356}"/>
                </a:ext>
              </a:extLst>
            </p:cNvPr>
            <p:cNvSpPr/>
            <p:nvPr/>
          </p:nvSpPr>
          <p:spPr>
            <a:xfrm>
              <a:off x="851473" y="4735962"/>
              <a:ext cx="388145" cy="630547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2FF14FA2-B59A-50D0-CBAD-859793FA1C15}"/>
                </a:ext>
              </a:extLst>
            </p:cNvPr>
            <p:cNvSpPr/>
            <p:nvPr/>
          </p:nvSpPr>
          <p:spPr>
            <a:xfrm>
              <a:off x="1375422" y="4862140"/>
              <a:ext cx="416263" cy="467952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681A46AB-5FFD-2035-98DB-C3AF0B2BEB11}"/>
                </a:ext>
              </a:extLst>
            </p:cNvPr>
            <p:cNvSpPr/>
            <p:nvPr/>
          </p:nvSpPr>
          <p:spPr>
            <a:xfrm>
              <a:off x="2763022" y="4955631"/>
              <a:ext cx="557676" cy="444617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CF16E470-7BB3-13BF-4ACE-C6394A728355}"/>
                </a:ext>
              </a:extLst>
            </p:cNvPr>
            <p:cNvSpPr/>
            <p:nvPr/>
          </p:nvSpPr>
          <p:spPr>
            <a:xfrm>
              <a:off x="2251440" y="4711700"/>
              <a:ext cx="672516" cy="679071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5360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163141</TotalTime>
  <Words>99</Words>
  <Application>Microsoft Office PowerPoint</Application>
  <PresentationFormat>A4 210 x 297 mm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pptxn41_山形県のおとなり、隣接する県</dc:title>
  <dc:subject>pptxn41_山形県のおとなり、隣接する県</dc:subject>
  <dc:creator>でじけろお</dc:creator>
  <cp:revision>1</cp:revision>
  <dcterms:created xsi:type="dcterms:W3CDTF">2018-05-20T00:31:01Z</dcterms:created>
  <dcterms:modified xsi:type="dcterms:W3CDTF">2025-01-18T14:38:19Z</dcterms:modified>
  <cp:version>1</cp:version>
</cp:coreProperties>
</file>